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0" r:id="rId2"/>
  </p:sldMasterIdLst>
  <p:notesMasterIdLst>
    <p:notesMasterId r:id="rId23"/>
  </p:notesMasterIdLst>
  <p:sldIdLst>
    <p:sldId id="256" r:id="rId3"/>
    <p:sldId id="330" r:id="rId4"/>
    <p:sldId id="340" r:id="rId5"/>
    <p:sldId id="341" r:id="rId6"/>
    <p:sldId id="257" r:id="rId7"/>
    <p:sldId id="352" r:id="rId8"/>
    <p:sldId id="353" r:id="rId9"/>
    <p:sldId id="327" r:id="rId10"/>
    <p:sldId id="351" r:id="rId11"/>
    <p:sldId id="280" r:id="rId12"/>
    <p:sldId id="329" r:id="rId13"/>
    <p:sldId id="334" r:id="rId14"/>
    <p:sldId id="335" r:id="rId15"/>
    <p:sldId id="336" r:id="rId16"/>
    <p:sldId id="338" r:id="rId17"/>
    <p:sldId id="333" r:id="rId18"/>
    <p:sldId id="339" r:id="rId19"/>
    <p:sldId id="356" r:id="rId20"/>
    <p:sldId id="355" r:id="rId21"/>
    <p:sldId id="35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  <a:srgbClr val="FFFFFF"/>
    <a:srgbClr val="006666"/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100" d="100"/>
          <a:sy n="100" d="100"/>
        </p:scale>
        <p:origin x="-456" y="1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D6E1C3-33F1-483A-B6DB-1296469EAB7D}" type="doc">
      <dgm:prSet loTypeId="urn:microsoft.com/office/officeart/2005/8/layout/radial5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BADFAB01-C3FC-430C-9A56-D0C61F8C4816}">
      <dgm:prSet custT="1"/>
      <dgm:spPr/>
      <dgm:t>
        <a:bodyPr/>
        <a:lstStyle/>
        <a:p>
          <a:pPr rtl="0"/>
          <a:r>
            <a:rPr lang="uk-UA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Мрія кожної молодої людини </a:t>
          </a:r>
          <a:r>
            <a:rPr lang="uk-UA" sz="2800" i="1" dirty="0">
              <a:latin typeface="Times New Roman" panose="02020603050405020304" pitchFamily="18" charset="0"/>
              <a:cs typeface="Times New Roman" panose="02020603050405020304" pitchFamily="18" charset="0"/>
            </a:rPr>
            <a:t>– бути успішною та заможною. </a:t>
          </a:r>
        </a:p>
      </dgm:t>
    </dgm:pt>
    <dgm:pt modelId="{DA6F6AE1-4834-41CC-8606-CCA3120012B5}" type="parTrans" cxnId="{9419A7C6-3324-4437-8B6E-6AC38A3E1F70}">
      <dgm:prSet/>
      <dgm:spPr/>
      <dgm:t>
        <a:bodyPr/>
        <a:lstStyle/>
        <a:p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DAD7EF-AE3A-41BB-85DD-B8370563DD80}" type="sibTrans" cxnId="{9419A7C6-3324-4437-8B6E-6AC38A3E1F70}">
      <dgm:prSet/>
      <dgm:spPr/>
      <dgm:t>
        <a:bodyPr/>
        <a:lstStyle/>
        <a:p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95CFD0-FF57-46D5-A69B-A2E4A5FC518F}">
      <dgm:prSet custT="1"/>
      <dgm:spPr/>
      <dgm:t>
        <a:bodyPr/>
        <a:lstStyle/>
        <a:p>
          <a:pPr rtl="0"/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Спеціальність </a:t>
          </a:r>
          <a:r>
            <a:rPr lang="uk-UA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071 «Облік і оподаткування»</a:t>
          </a:r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-  це фах для динамічних амбіційних людей, яким цікаво все нове та сучасне!</a:t>
          </a:r>
        </a:p>
      </dgm:t>
    </dgm:pt>
    <dgm:pt modelId="{F9781ED6-FB85-442C-AB26-64A484CD5B5E}" type="parTrans" cxnId="{C9641417-8DF4-4F67-A0C0-83CE0359F22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uk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24909A-F94A-4960-AB3D-E4469413FB8E}" type="sibTrans" cxnId="{C9641417-8DF4-4F67-A0C0-83CE0359F226}">
      <dgm:prSet/>
      <dgm:spPr/>
      <dgm:t>
        <a:bodyPr/>
        <a:lstStyle/>
        <a:p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1224B6-7DB3-4AFD-B430-C4AC22870E22}" type="pres">
      <dgm:prSet presAssocID="{72D6E1C3-33F1-483A-B6DB-1296469EAB7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6A976DE-EBC9-4386-A1A9-265F4B24D308}" type="pres">
      <dgm:prSet presAssocID="{BADFAB01-C3FC-430C-9A56-D0C61F8C4816}" presName="centerShape" presStyleLbl="node0" presStyleIdx="0" presStyleCnt="1" custScaleX="147792" custScaleY="95456"/>
      <dgm:spPr/>
      <dgm:t>
        <a:bodyPr/>
        <a:lstStyle/>
        <a:p>
          <a:endParaRPr lang="uk-UA"/>
        </a:p>
      </dgm:t>
    </dgm:pt>
    <dgm:pt modelId="{5DA37C6A-4C66-4C93-9610-8ADE8A20AE4C}" type="pres">
      <dgm:prSet presAssocID="{F9781ED6-FB85-442C-AB26-64A484CD5B5E}" presName="parTrans" presStyleLbl="sibTrans2D1" presStyleIdx="0" presStyleCnt="1" custScaleX="145580" custScaleY="217341" custLinFactNeighborX="0" custLinFactNeighborY="0"/>
      <dgm:spPr/>
      <dgm:t>
        <a:bodyPr/>
        <a:lstStyle/>
        <a:p>
          <a:endParaRPr lang="uk-UA"/>
        </a:p>
      </dgm:t>
    </dgm:pt>
    <dgm:pt modelId="{53017D53-BFA6-4B68-9384-D2167363A3A0}" type="pres">
      <dgm:prSet presAssocID="{F9781ED6-FB85-442C-AB26-64A484CD5B5E}" presName="connectorText" presStyleLbl="sibTrans2D1" presStyleIdx="0" presStyleCnt="1"/>
      <dgm:spPr/>
      <dgm:t>
        <a:bodyPr/>
        <a:lstStyle/>
        <a:p>
          <a:endParaRPr lang="uk-UA"/>
        </a:p>
      </dgm:t>
    </dgm:pt>
    <dgm:pt modelId="{0161EBFF-EF8D-4BF8-BFDE-6C521AAE66C1}" type="pres">
      <dgm:prSet presAssocID="{9E95CFD0-FF57-46D5-A69B-A2E4A5FC518F}" presName="node" presStyleLbl="node1" presStyleIdx="0" presStyleCnt="1" custScaleX="142513" custScaleY="11375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9641417-8DF4-4F67-A0C0-83CE0359F226}" srcId="{BADFAB01-C3FC-430C-9A56-D0C61F8C4816}" destId="{9E95CFD0-FF57-46D5-A69B-A2E4A5FC518F}" srcOrd="0" destOrd="0" parTransId="{F9781ED6-FB85-442C-AB26-64A484CD5B5E}" sibTransId="{EA24909A-F94A-4960-AB3D-E4469413FB8E}"/>
    <dgm:cxn modelId="{787D3F32-5DBB-4A8F-A359-816196B8FA61}" type="presOf" srcId="{F9781ED6-FB85-442C-AB26-64A484CD5B5E}" destId="{5DA37C6A-4C66-4C93-9610-8ADE8A20AE4C}" srcOrd="0" destOrd="0" presId="urn:microsoft.com/office/officeart/2005/8/layout/radial5"/>
    <dgm:cxn modelId="{E3ABC9EA-E420-4229-938D-8EF3D9B67E13}" type="presOf" srcId="{BADFAB01-C3FC-430C-9A56-D0C61F8C4816}" destId="{46A976DE-EBC9-4386-A1A9-265F4B24D308}" srcOrd="0" destOrd="0" presId="urn:microsoft.com/office/officeart/2005/8/layout/radial5"/>
    <dgm:cxn modelId="{3C3ED3AC-5160-42B2-82CA-8B6091E6AA67}" type="presOf" srcId="{F9781ED6-FB85-442C-AB26-64A484CD5B5E}" destId="{53017D53-BFA6-4B68-9384-D2167363A3A0}" srcOrd="1" destOrd="0" presId="urn:microsoft.com/office/officeart/2005/8/layout/radial5"/>
    <dgm:cxn modelId="{9419A7C6-3324-4437-8B6E-6AC38A3E1F70}" srcId="{72D6E1C3-33F1-483A-B6DB-1296469EAB7D}" destId="{BADFAB01-C3FC-430C-9A56-D0C61F8C4816}" srcOrd="0" destOrd="0" parTransId="{DA6F6AE1-4834-41CC-8606-CCA3120012B5}" sibTransId="{33DAD7EF-AE3A-41BB-85DD-B8370563DD80}"/>
    <dgm:cxn modelId="{23F90D62-7F48-4E32-AAA3-79C82AA8F7DE}" type="presOf" srcId="{9E95CFD0-FF57-46D5-A69B-A2E4A5FC518F}" destId="{0161EBFF-EF8D-4BF8-BFDE-6C521AAE66C1}" srcOrd="0" destOrd="0" presId="urn:microsoft.com/office/officeart/2005/8/layout/radial5"/>
    <dgm:cxn modelId="{B958FED3-3B59-475C-9B83-6DD7EE10FE94}" type="presOf" srcId="{72D6E1C3-33F1-483A-B6DB-1296469EAB7D}" destId="{071224B6-7DB3-4AFD-B430-C4AC22870E22}" srcOrd="0" destOrd="0" presId="urn:microsoft.com/office/officeart/2005/8/layout/radial5"/>
    <dgm:cxn modelId="{239B9061-990D-4AD7-812F-5543BE0B68CA}" type="presParOf" srcId="{071224B6-7DB3-4AFD-B430-C4AC22870E22}" destId="{46A976DE-EBC9-4386-A1A9-265F4B24D308}" srcOrd="0" destOrd="0" presId="urn:microsoft.com/office/officeart/2005/8/layout/radial5"/>
    <dgm:cxn modelId="{AD622170-F3FA-4EBE-99FB-40FA61B1FCC0}" type="presParOf" srcId="{071224B6-7DB3-4AFD-B430-C4AC22870E22}" destId="{5DA37C6A-4C66-4C93-9610-8ADE8A20AE4C}" srcOrd="1" destOrd="0" presId="urn:microsoft.com/office/officeart/2005/8/layout/radial5"/>
    <dgm:cxn modelId="{7FD9DCCE-7E25-4D0C-84A5-952196C4EF96}" type="presParOf" srcId="{5DA37C6A-4C66-4C93-9610-8ADE8A20AE4C}" destId="{53017D53-BFA6-4B68-9384-D2167363A3A0}" srcOrd="0" destOrd="0" presId="urn:microsoft.com/office/officeart/2005/8/layout/radial5"/>
    <dgm:cxn modelId="{E7AC24A2-F23C-47EB-9D3E-5A3BAFDC4198}" type="presParOf" srcId="{071224B6-7DB3-4AFD-B430-C4AC22870E22}" destId="{0161EBFF-EF8D-4BF8-BFDE-6C521AAE66C1}" srcOrd="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D0509FB-952E-45DF-A1B4-ED49E71D916F}" type="doc">
      <dgm:prSet loTypeId="urn:microsoft.com/office/officeart/2008/layout/PictureStrips" loCatId="list" qsTypeId="urn:microsoft.com/office/officeart/2005/8/quickstyle/simple1#4" qsCatId="simple" csTypeId="urn:microsoft.com/office/officeart/2005/8/colors/accent1_2#1" csCatId="accent1" phldr="1"/>
      <dgm:spPr/>
      <dgm:t>
        <a:bodyPr/>
        <a:lstStyle/>
        <a:p>
          <a:endParaRPr lang="uk-UA"/>
        </a:p>
      </dgm:t>
    </dgm:pt>
    <dgm:pt modelId="{1E29F2D0-C81C-4DDC-AEF2-DE2A18D5AECF}">
      <dgm:prSet/>
      <dgm:spPr/>
      <dgm:t>
        <a:bodyPr/>
        <a:lstStyle/>
        <a:p>
          <a:pPr algn="ctr" rtl="0"/>
          <a:r>
            <a:rPr lang="uk-UA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Державна аудиторська служба України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CE4E70-ABBE-4BC9-BC39-6AA6D5588903}" type="parTrans" cxnId="{51BCE33B-577B-4A43-A119-4AEDCC1BD002}">
      <dgm:prSet/>
      <dgm:spPr/>
      <dgm:t>
        <a:bodyPr/>
        <a:lstStyle/>
        <a:p>
          <a:pPr algn="ctr"/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DDA8B3-961D-4596-9895-4986D02F9426}" type="sibTrans" cxnId="{51BCE33B-577B-4A43-A119-4AEDCC1BD002}">
      <dgm:prSet/>
      <dgm:spPr/>
      <dgm:t>
        <a:bodyPr/>
        <a:lstStyle/>
        <a:p>
          <a:pPr algn="ctr"/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643323-FFAD-408B-A7D3-2125A7F5D58B}">
      <dgm:prSet/>
      <dgm:spPr/>
      <dgm:t>
        <a:bodyPr/>
        <a:lstStyle/>
        <a:p>
          <a:pPr algn="ctr" rtl="0"/>
          <a:r>
            <a:rPr lang="uk-UA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Державна </a:t>
          </a:r>
          <a:r>
            <a:rPr lang="uk-UA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податкова </a:t>
          </a:r>
          <a:r>
            <a:rPr lang="uk-UA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служба </a:t>
          </a:r>
          <a:r>
            <a:rPr lang="uk-UA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623FD4-553D-4507-A98D-5E57B0E36E70}" type="parTrans" cxnId="{9061A249-A365-4A38-BC0D-8D22FE6C7265}">
      <dgm:prSet/>
      <dgm:spPr/>
      <dgm:t>
        <a:bodyPr/>
        <a:lstStyle/>
        <a:p>
          <a:pPr algn="ctr"/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DDEDEA-977F-4942-BB49-D8301754C577}" type="sibTrans" cxnId="{9061A249-A365-4A38-BC0D-8D22FE6C7265}">
      <dgm:prSet/>
      <dgm:spPr/>
      <dgm:t>
        <a:bodyPr/>
        <a:lstStyle/>
        <a:p>
          <a:pPr algn="ctr"/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B9EE9A-6BE3-4B63-B370-2D1D648F5DE7}">
      <dgm:prSet/>
      <dgm:spPr/>
      <dgm:t>
        <a:bodyPr/>
        <a:lstStyle/>
        <a:p>
          <a:pPr algn="ctr" rtl="0"/>
          <a:r>
            <a:rPr lang="uk-UA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Державна казначейська служба 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CC4287-A463-40B9-AA5E-135487692907}" type="parTrans" cxnId="{05889AA0-A1B4-4135-B0D8-46B903CBAF9D}">
      <dgm:prSet/>
      <dgm:spPr/>
      <dgm:t>
        <a:bodyPr/>
        <a:lstStyle/>
        <a:p>
          <a:pPr algn="ctr"/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C52664-FD05-4111-BF53-E760B29A8DD9}" type="sibTrans" cxnId="{05889AA0-A1B4-4135-B0D8-46B903CBAF9D}">
      <dgm:prSet/>
      <dgm:spPr/>
      <dgm:t>
        <a:bodyPr/>
        <a:lstStyle/>
        <a:p>
          <a:pPr algn="ctr"/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870E9B-412F-4D67-BCB9-CC14D23E7835}">
      <dgm:prSet/>
      <dgm:spPr/>
      <dgm:t>
        <a:bodyPr/>
        <a:lstStyle/>
        <a:p>
          <a:pPr algn="ctr" rtl="0"/>
          <a:r>
            <a:rPr lang="uk-UA" b="1" i="1">
              <a:latin typeface="Times New Roman" panose="02020603050405020304" pitchFamily="18" charset="0"/>
              <a:cs typeface="Times New Roman" panose="02020603050405020304" pitchFamily="18" charset="0"/>
            </a:rPr>
            <a:t>Регіональна філія «Львівська залізниця» АТ «Укрзалізниця» </a:t>
          </a:r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70F76D-5897-493B-9E7D-F4D5A2C08785}" type="parTrans" cxnId="{0FC1B806-9BF0-4204-A83C-B6C289370C56}">
      <dgm:prSet/>
      <dgm:spPr/>
      <dgm:t>
        <a:bodyPr/>
        <a:lstStyle/>
        <a:p>
          <a:pPr algn="ctr"/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F6C2F1-F421-4146-BA59-08C0EE904AF3}" type="sibTrans" cxnId="{0FC1B806-9BF0-4204-A83C-B6C289370C56}">
      <dgm:prSet/>
      <dgm:spPr/>
      <dgm:t>
        <a:bodyPr/>
        <a:lstStyle/>
        <a:p>
          <a:pPr algn="ctr"/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EE745C-2868-45AB-8E9D-066BD1EBA63B}">
      <dgm:prSet/>
      <dgm:spPr/>
      <dgm:t>
        <a:bodyPr/>
        <a:lstStyle/>
        <a:p>
          <a:pPr algn="ctr" rtl="0"/>
          <a:r>
            <a:rPr lang="uk-UA" b="1" i="1">
              <a:latin typeface="Times New Roman" panose="02020603050405020304" pitchFamily="18" charset="0"/>
              <a:cs typeface="Times New Roman" panose="02020603050405020304" pitchFamily="18" charset="0"/>
            </a:rPr>
            <a:t>ДП Львівський автодор</a:t>
          </a:r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E946A0-BCEF-476B-9486-244A7E61BC25}" type="parTrans" cxnId="{7FA9E732-2F7C-4F3D-A2C9-EFC477CFCAEC}">
      <dgm:prSet/>
      <dgm:spPr/>
      <dgm:t>
        <a:bodyPr/>
        <a:lstStyle/>
        <a:p>
          <a:pPr algn="ctr"/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417836-5054-4DE8-BE69-E676F3A0BB4D}" type="sibTrans" cxnId="{7FA9E732-2F7C-4F3D-A2C9-EFC477CFCAEC}">
      <dgm:prSet/>
      <dgm:spPr/>
      <dgm:t>
        <a:bodyPr/>
        <a:lstStyle/>
        <a:p>
          <a:pPr algn="ctr"/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462CB3-436A-4808-A282-1E5436A6B0C7}">
      <dgm:prSet/>
      <dgm:spPr/>
      <dgm:t>
        <a:bodyPr/>
        <a:lstStyle/>
        <a:p>
          <a:pPr algn="ctr" rtl="0"/>
          <a:r>
            <a:rPr lang="uk-UA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ВПГО «Спілка аудиторів України»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B51E66-B24D-4BCA-9DA3-9F2A4248F119}" type="parTrans" cxnId="{A173B640-DCB7-4123-BD1C-4D84D325F624}">
      <dgm:prSet/>
      <dgm:spPr/>
      <dgm:t>
        <a:bodyPr/>
        <a:lstStyle/>
        <a:p>
          <a:pPr algn="ctr"/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7E46A7-6EFE-4ED8-9F1C-AB1DE31940BF}" type="sibTrans" cxnId="{A173B640-DCB7-4123-BD1C-4D84D325F624}">
      <dgm:prSet/>
      <dgm:spPr/>
      <dgm:t>
        <a:bodyPr/>
        <a:lstStyle/>
        <a:p>
          <a:pPr algn="ctr"/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EA9BDA-627C-4129-A017-B0A45624C878}">
      <dgm:prSet/>
      <dgm:spPr/>
      <dgm:t>
        <a:bodyPr/>
        <a:lstStyle/>
        <a:p>
          <a:pPr algn="ctr" rtl="0"/>
          <a:r>
            <a:rPr lang="uk-UA" b="1" i="1">
              <a:latin typeface="Times New Roman" panose="02020603050405020304" pitchFamily="18" charset="0"/>
              <a:cs typeface="Times New Roman" panose="02020603050405020304" pitchFamily="18" charset="0"/>
            </a:rPr>
            <a:t>Міжнародна аудиторська компанія </a:t>
          </a:r>
          <a:r>
            <a:rPr lang="en-US" b="1" i="1">
              <a:latin typeface="Times New Roman" panose="02020603050405020304" pitchFamily="18" charset="0"/>
              <a:cs typeface="Times New Roman" panose="02020603050405020304" pitchFamily="18" charset="0"/>
            </a:rPr>
            <a:t>Ernst &amp; Young</a:t>
          </a:r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42C6FC-15CE-4B74-B3A1-132E085A076E}" type="parTrans" cxnId="{4FB3DBAE-42B6-42AF-BD2C-1CE8853B7B9A}">
      <dgm:prSet/>
      <dgm:spPr/>
      <dgm:t>
        <a:bodyPr/>
        <a:lstStyle/>
        <a:p>
          <a:pPr algn="ctr"/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E2A5DC-1361-4646-8A3F-025192B4D459}" type="sibTrans" cxnId="{4FB3DBAE-42B6-42AF-BD2C-1CE8853B7B9A}">
      <dgm:prSet/>
      <dgm:spPr/>
      <dgm:t>
        <a:bodyPr/>
        <a:lstStyle/>
        <a:p>
          <a:pPr algn="ctr"/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F2B47C-44D0-48F9-86B5-F07E458BFBBB}">
      <dgm:prSet/>
      <dgm:spPr/>
      <dgm:t>
        <a:bodyPr/>
        <a:lstStyle/>
        <a:p>
          <a:pPr algn="ctr" rtl="0"/>
          <a:r>
            <a:rPr lang="en-AU" b="1" i="1">
              <a:latin typeface="Times New Roman" panose="02020603050405020304" pitchFamily="18" charset="0"/>
              <a:cs typeface="Times New Roman" panose="02020603050405020304" pitchFamily="18" charset="0"/>
            </a:rPr>
            <a:t>Nexia DK. Auditors and Consultants</a:t>
          </a:r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5C31DA-E378-4B86-9B62-F0E4E2A3E543}" type="parTrans" cxnId="{C5EF36CD-D95F-45C5-A5D7-FE8A668CB450}">
      <dgm:prSet/>
      <dgm:spPr/>
      <dgm:t>
        <a:bodyPr/>
        <a:lstStyle/>
        <a:p>
          <a:pPr algn="ctr"/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2A476F-476C-44C8-8377-6713123966E3}" type="sibTrans" cxnId="{C5EF36CD-D95F-45C5-A5D7-FE8A668CB450}">
      <dgm:prSet/>
      <dgm:spPr/>
      <dgm:t>
        <a:bodyPr/>
        <a:lstStyle/>
        <a:p>
          <a:pPr algn="ctr"/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494053-4942-4EC7-B914-A31F3BDE16F0}">
      <dgm:prSet/>
      <dgm:spPr/>
      <dgm:t>
        <a:bodyPr/>
        <a:lstStyle/>
        <a:p>
          <a:pPr algn="ctr" rtl="0"/>
          <a:r>
            <a:rPr lang="uk-UA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Аудиторська фірма ІІІ Тисячоліття-Аудит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E61B39-2399-4FB9-990B-9EA7023068EA}" type="parTrans" cxnId="{134F3397-9625-4847-9D7F-C0E5363A83EE}">
      <dgm:prSet/>
      <dgm:spPr/>
      <dgm:t>
        <a:bodyPr/>
        <a:lstStyle/>
        <a:p>
          <a:pPr algn="ctr"/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279551-1763-40AD-9916-EC9C117250DC}" type="sibTrans" cxnId="{134F3397-9625-4847-9D7F-C0E5363A83EE}">
      <dgm:prSet/>
      <dgm:spPr/>
      <dgm:t>
        <a:bodyPr/>
        <a:lstStyle/>
        <a:p>
          <a:pPr algn="ctr"/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33D029-5CBE-4F60-8848-55598CB8FB0F}">
      <dgm:prSet/>
      <dgm:spPr/>
      <dgm:t>
        <a:bodyPr/>
        <a:lstStyle/>
        <a:p>
          <a:pPr algn="ctr" rtl="0"/>
          <a:r>
            <a:rPr lang="uk-UA" b="1" i="1" err="1">
              <a:latin typeface="Times New Roman" panose="02020603050405020304" pitchFamily="18" charset="0"/>
              <a:cs typeface="Times New Roman" panose="02020603050405020304" pitchFamily="18" charset="0"/>
            </a:rPr>
            <a:t>Західно</a:t>
          </a:r>
          <a:r>
            <a:rPr lang="uk-UA" b="1" i="1">
              <a:latin typeface="Times New Roman" panose="02020603050405020304" pitchFamily="18" charset="0"/>
              <a:cs typeface="Times New Roman" panose="02020603050405020304" pitchFamily="18" charset="0"/>
            </a:rPr>
            <a:t>-Українська аудиторська компанія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A041D7-3520-476B-BE94-6693F00D837C}" type="parTrans" cxnId="{1E0906E9-D1B9-463C-867A-6772C39E58B4}">
      <dgm:prSet/>
      <dgm:spPr/>
      <dgm:t>
        <a:bodyPr/>
        <a:lstStyle/>
        <a:p>
          <a:pPr algn="ctr"/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3D66B2-025E-4C76-BF4B-F9F8B7F595F2}" type="sibTrans" cxnId="{1E0906E9-D1B9-463C-867A-6772C39E58B4}">
      <dgm:prSet/>
      <dgm:spPr/>
      <dgm:t>
        <a:bodyPr/>
        <a:lstStyle/>
        <a:p>
          <a:pPr algn="ctr"/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18EDA9-5ACA-43F3-BD19-0E83727E114C}">
      <dgm:prSet/>
      <dgm:spPr/>
      <dgm:t>
        <a:bodyPr/>
        <a:lstStyle/>
        <a:p>
          <a:pPr algn="ctr" rtl="0"/>
          <a:r>
            <a:rPr lang="uk-UA" b="1" i="1">
              <a:latin typeface="Times New Roman" panose="02020603050405020304" pitchFamily="18" charset="0"/>
              <a:cs typeface="Times New Roman" panose="02020603050405020304" pitchFamily="18" charset="0"/>
            </a:rPr>
            <a:t>Журнал «Аудитор України»</a:t>
          </a:r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FCD8B1-335E-4898-A134-B8F2689B4E68}" type="parTrans" cxnId="{62B5A381-61B0-4C15-9097-40E0E4435BB7}">
      <dgm:prSet/>
      <dgm:spPr/>
      <dgm:t>
        <a:bodyPr/>
        <a:lstStyle/>
        <a:p>
          <a:pPr algn="ctr"/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F3514A-6344-4402-976A-04E338E3FBC8}" type="sibTrans" cxnId="{62B5A381-61B0-4C15-9097-40E0E4435BB7}">
      <dgm:prSet/>
      <dgm:spPr/>
      <dgm:t>
        <a:bodyPr/>
        <a:lstStyle/>
        <a:p>
          <a:pPr algn="ctr"/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BE9813-4993-4F81-81CE-C968D0E4B084}">
      <dgm:prSet/>
      <dgm:spPr/>
      <dgm:t>
        <a:bodyPr/>
        <a:lstStyle/>
        <a:p>
          <a:pPr algn="ctr" rtl="0"/>
          <a:r>
            <a:rPr lang="uk-UA" b="1" i="1">
              <a:latin typeface="Times New Roman" panose="02020603050405020304" pitchFamily="18" charset="0"/>
              <a:cs typeface="Times New Roman" panose="02020603050405020304" pitchFamily="18" charset="0"/>
            </a:rPr>
            <a:t>Всеукраїнський науково-практичний журнал «Фінансовий контроль»</a:t>
          </a:r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E06A03-9A61-42E3-B683-330188E6BBF0}" type="parTrans" cxnId="{AA2FD4EE-FB15-4F2B-82FD-FFFEAEB50315}">
      <dgm:prSet/>
      <dgm:spPr/>
      <dgm:t>
        <a:bodyPr/>
        <a:lstStyle/>
        <a:p>
          <a:pPr algn="ctr"/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D08863-7EF4-40F5-A99E-3A588951BC41}" type="sibTrans" cxnId="{AA2FD4EE-FB15-4F2B-82FD-FFFEAEB50315}">
      <dgm:prSet/>
      <dgm:spPr/>
      <dgm:t>
        <a:bodyPr/>
        <a:lstStyle/>
        <a:p>
          <a:pPr algn="ctr"/>
          <a:endParaRPr lang="uk-UA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777D5A-1DD3-4DD3-844D-00A6F7CAF5E2}" type="pres">
      <dgm:prSet presAssocID="{9D0509FB-952E-45DF-A1B4-ED49E71D91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166E82C-28DB-41A5-8FCC-055A5D1CC2F2}" type="pres">
      <dgm:prSet presAssocID="{1E29F2D0-C81C-4DDC-AEF2-DE2A18D5AECF}" presName="composite" presStyleCnt="0"/>
      <dgm:spPr/>
    </dgm:pt>
    <dgm:pt modelId="{F60D9312-21AE-4473-9EE0-2B1C19CF41EC}" type="pres">
      <dgm:prSet presAssocID="{1E29F2D0-C81C-4DDC-AEF2-DE2A18D5AECF}" presName="rect1" presStyleLbl="trAlignAcc1" presStyleIdx="0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ADDA637-5394-4531-81E2-554B7C6879C7}" type="pres">
      <dgm:prSet presAssocID="{1E29F2D0-C81C-4DDC-AEF2-DE2A18D5AECF}" presName="rect2" presStyleLbl="fgImgPlace1" presStyleIdx="0" presStyleCnt="1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0DC4835-1EFB-4E8A-A0AF-B437B4025053}" type="pres">
      <dgm:prSet presAssocID="{05DDA8B3-961D-4596-9895-4986D02F9426}" presName="sibTrans" presStyleCnt="0"/>
      <dgm:spPr/>
    </dgm:pt>
    <dgm:pt modelId="{944F55E9-AB6B-4492-A2A2-ED9367BE3A0C}" type="pres">
      <dgm:prSet presAssocID="{97643323-FFAD-408B-A7D3-2125A7F5D58B}" presName="composite" presStyleCnt="0"/>
      <dgm:spPr/>
    </dgm:pt>
    <dgm:pt modelId="{41B34506-CC84-423F-98F7-2ECF41137CCA}" type="pres">
      <dgm:prSet presAssocID="{97643323-FFAD-408B-A7D3-2125A7F5D58B}" presName="rect1" presStyleLbl="trAlignAcc1" presStyleIdx="1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F1FD9B-AD26-4995-8F14-551ED6503BF2}" type="pres">
      <dgm:prSet presAssocID="{97643323-FFAD-408B-A7D3-2125A7F5D58B}" presName="rect2" presStyleLbl="fgImgPlace1" presStyleIdx="1" presStyleCnt="1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21A5C8A-D295-4D0C-BEDF-7427973E3E57}" type="pres">
      <dgm:prSet presAssocID="{6FDDEDEA-977F-4942-BB49-D8301754C577}" presName="sibTrans" presStyleCnt="0"/>
      <dgm:spPr/>
    </dgm:pt>
    <dgm:pt modelId="{C4067763-03D6-4FF9-B5FE-6F48B70B8047}" type="pres">
      <dgm:prSet presAssocID="{03B9EE9A-6BE3-4B63-B370-2D1D648F5DE7}" presName="composite" presStyleCnt="0"/>
      <dgm:spPr/>
    </dgm:pt>
    <dgm:pt modelId="{FE36534A-0F94-4CAA-A395-C0083A05F73A}" type="pres">
      <dgm:prSet presAssocID="{03B9EE9A-6BE3-4B63-B370-2D1D648F5DE7}" presName="rect1" presStyleLbl="trAlignAcc1" presStyleIdx="2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164BF8E-2079-4A62-8E34-76BB978CB26D}" type="pres">
      <dgm:prSet presAssocID="{03B9EE9A-6BE3-4B63-B370-2D1D648F5DE7}" presName="rect2" presStyleLbl="fgImgPlace1" presStyleIdx="2" presStyleCnt="1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7F34EAA-7E2E-4898-892F-F694D2EAE68E}" type="pres">
      <dgm:prSet presAssocID="{5BC52664-FD05-4111-BF53-E760B29A8DD9}" presName="sibTrans" presStyleCnt="0"/>
      <dgm:spPr/>
    </dgm:pt>
    <dgm:pt modelId="{37244CE0-EF8B-49EA-9610-BD883E2D6B49}" type="pres">
      <dgm:prSet presAssocID="{DF870E9B-412F-4D67-BCB9-CC14D23E7835}" presName="composite" presStyleCnt="0"/>
      <dgm:spPr/>
    </dgm:pt>
    <dgm:pt modelId="{53BC5704-7672-41A9-82F8-37C1811BBBEF}" type="pres">
      <dgm:prSet presAssocID="{DF870E9B-412F-4D67-BCB9-CC14D23E7835}" presName="rect1" presStyleLbl="trAlignAcc1" presStyleIdx="3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45244A-9FC4-4FB2-AA41-76FE94479BBF}" type="pres">
      <dgm:prSet presAssocID="{DF870E9B-412F-4D67-BCB9-CC14D23E7835}" presName="rect2" presStyleLbl="fgImgPlace1" presStyleIdx="3" presStyleCnt="1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D986C5BA-6BD9-4861-8DFB-C8140D372252}" type="pres">
      <dgm:prSet presAssocID="{31F6C2F1-F421-4146-BA59-08C0EE904AF3}" presName="sibTrans" presStyleCnt="0"/>
      <dgm:spPr/>
    </dgm:pt>
    <dgm:pt modelId="{3D4BEE1D-6D28-4B54-A0C1-4C98EC884095}" type="pres">
      <dgm:prSet presAssocID="{D6EE745C-2868-45AB-8E9D-066BD1EBA63B}" presName="composite" presStyleCnt="0"/>
      <dgm:spPr/>
    </dgm:pt>
    <dgm:pt modelId="{BE4F5B7C-CAA3-4648-A70F-4907A1809FDA}" type="pres">
      <dgm:prSet presAssocID="{D6EE745C-2868-45AB-8E9D-066BD1EBA63B}" presName="rect1" presStyleLbl="trAlignAcc1" presStyleIdx="4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D30897C-4E67-44D7-8D98-DB0A673D5A46}" type="pres">
      <dgm:prSet presAssocID="{D6EE745C-2868-45AB-8E9D-066BD1EBA63B}" presName="rect2" presStyleLbl="fgImgPlace1" presStyleIdx="4" presStyleCnt="12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A12E04A7-CB3E-4932-A9E1-BB5D71FD2CE2}" type="pres">
      <dgm:prSet presAssocID="{02417836-5054-4DE8-BE69-E676F3A0BB4D}" presName="sibTrans" presStyleCnt="0"/>
      <dgm:spPr/>
    </dgm:pt>
    <dgm:pt modelId="{57B190DF-E655-4B14-894A-085CC3CDB600}" type="pres">
      <dgm:prSet presAssocID="{3A462CB3-436A-4808-A282-1E5436A6B0C7}" presName="composite" presStyleCnt="0"/>
      <dgm:spPr/>
    </dgm:pt>
    <dgm:pt modelId="{4B6E1D4D-2840-4C2D-A9C1-1C5A7DA504D2}" type="pres">
      <dgm:prSet presAssocID="{3A462CB3-436A-4808-A282-1E5436A6B0C7}" presName="rect1" presStyleLbl="trAlignAcc1" presStyleIdx="5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785A0A5-6451-4BB1-AA09-804AE5044644}" type="pres">
      <dgm:prSet presAssocID="{3A462CB3-436A-4808-A282-1E5436A6B0C7}" presName="rect2" presStyleLbl="fgImgPlace1" presStyleIdx="5" presStyleCnt="12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862A3B36-AA75-442D-A9AA-B77A71406C80}" type="pres">
      <dgm:prSet presAssocID="{6E7E46A7-6EFE-4ED8-9F1C-AB1DE31940BF}" presName="sibTrans" presStyleCnt="0"/>
      <dgm:spPr/>
    </dgm:pt>
    <dgm:pt modelId="{1FBAC37F-FDB1-4033-A0E7-EF90AF407930}" type="pres">
      <dgm:prSet presAssocID="{14EA9BDA-627C-4129-A017-B0A45624C878}" presName="composite" presStyleCnt="0"/>
      <dgm:spPr/>
    </dgm:pt>
    <dgm:pt modelId="{6DF3B7EE-B28B-4139-9881-E26B4A94C281}" type="pres">
      <dgm:prSet presAssocID="{14EA9BDA-627C-4129-A017-B0A45624C878}" presName="rect1" presStyleLbl="trAlignAcc1" presStyleIdx="6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A8152B-2452-47EC-A065-1A96E160D440}" type="pres">
      <dgm:prSet presAssocID="{14EA9BDA-627C-4129-A017-B0A45624C878}" presName="rect2" presStyleLbl="fgImgPlace1" presStyleIdx="6" presStyleCnt="12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EBE9D564-0ED6-4426-88D5-94AB863FF866}" type="pres">
      <dgm:prSet presAssocID="{53E2A5DC-1361-4646-8A3F-025192B4D459}" presName="sibTrans" presStyleCnt="0"/>
      <dgm:spPr/>
    </dgm:pt>
    <dgm:pt modelId="{A3023476-499B-42DB-8188-716FE9555F49}" type="pres">
      <dgm:prSet presAssocID="{AFF2B47C-44D0-48F9-86B5-F07E458BFBBB}" presName="composite" presStyleCnt="0"/>
      <dgm:spPr/>
    </dgm:pt>
    <dgm:pt modelId="{B1FA839F-6B46-45EA-94F5-402BCA727A4E}" type="pres">
      <dgm:prSet presAssocID="{AFF2B47C-44D0-48F9-86B5-F07E458BFBBB}" presName="rect1" presStyleLbl="trAlignAcc1" presStyleIdx="7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1911C5-92DF-439A-B0A4-69412F22DB5E}" type="pres">
      <dgm:prSet presAssocID="{AFF2B47C-44D0-48F9-86B5-F07E458BFBBB}" presName="rect2" presStyleLbl="fgImgPlace1" presStyleIdx="7" presStyleCnt="12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A4616DD2-8851-4C82-BCE2-2EF716627FF6}" type="pres">
      <dgm:prSet presAssocID="{432A476F-476C-44C8-8377-6713123966E3}" presName="sibTrans" presStyleCnt="0"/>
      <dgm:spPr/>
    </dgm:pt>
    <dgm:pt modelId="{1F87B513-6882-4512-8B06-F45402997A07}" type="pres">
      <dgm:prSet presAssocID="{5F494053-4942-4EC7-B914-A31F3BDE16F0}" presName="composite" presStyleCnt="0"/>
      <dgm:spPr/>
    </dgm:pt>
    <dgm:pt modelId="{F06604C6-B85B-4369-80C7-126B9E4602A1}" type="pres">
      <dgm:prSet presAssocID="{5F494053-4942-4EC7-B914-A31F3BDE16F0}" presName="rect1" presStyleLbl="trAlignAcc1" presStyleIdx="8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5B4667F-29DB-4844-8CCF-B5BB27E8C52E}" type="pres">
      <dgm:prSet presAssocID="{5F494053-4942-4EC7-B914-A31F3BDE16F0}" presName="rect2" presStyleLbl="fgImgPlace1" presStyleIdx="8" presStyleCnt="12"/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</dgm:pt>
    <dgm:pt modelId="{E4435CB7-2DA6-4DF1-ACDF-866CCD215C3A}" type="pres">
      <dgm:prSet presAssocID="{36279551-1763-40AD-9916-EC9C117250DC}" presName="sibTrans" presStyleCnt="0"/>
      <dgm:spPr/>
    </dgm:pt>
    <dgm:pt modelId="{737A50EB-8BC7-40C9-81DB-FF0DC91F36B7}" type="pres">
      <dgm:prSet presAssocID="{B633D029-5CBE-4F60-8848-55598CB8FB0F}" presName="composite" presStyleCnt="0"/>
      <dgm:spPr/>
    </dgm:pt>
    <dgm:pt modelId="{F1715DE0-9FFF-46B4-B90E-A2AD6C25B229}" type="pres">
      <dgm:prSet presAssocID="{B633D029-5CBE-4F60-8848-55598CB8FB0F}" presName="rect1" presStyleLbl="trAlignAcc1" presStyleIdx="9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4FACA7-6E57-4190-A3FB-7FF48691C8F3}" type="pres">
      <dgm:prSet presAssocID="{B633D029-5CBE-4F60-8848-55598CB8FB0F}" presName="rect2" presStyleLbl="fgImgPlace1" presStyleIdx="9" presStyleCnt="12"/>
      <dgm:spPr>
        <a:blipFill rotWithShape="1">
          <a:blip xmlns:r="http://schemas.openxmlformats.org/officeDocument/2006/relationships" r:embed="rId10"/>
          <a:stretch>
            <a:fillRect/>
          </a:stretch>
        </a:blipFill>
      </dgm:spPr>
    </dgm:pt>
    <dgm:pt modelId="{9F454142-6966-493F-91C2-FD1E8ABE2091}" type="pres">
      <dgm:prSet presAssocID="{A63D66B2-025E-4C76-BF4B-F9F8B7F595F2}" presName="sibTrans" presStyleCnt="0"/>
      <dgm:spPr/>
    </dgm:pt>
    <dgm:pt modelId="{A1F8DBD1-EC69-4F78-A48E-CF45C799D9BF}" type="pres">
      <dgm:prSet presAssocID="{7818EDA9-5ACA-43F3-BD19-0E83727E114C}" presName="composite" presStyleCnt="0"/>
      <dgm:spPr/>
    </dgm:pt>
    <dgm:pt modelId="{62EBFF54-7008-4D79-8A60-88915A6EA873}" type="pres">
      <dgm:prSet presAssocID="{7818EDA9-5ACA-43F3-BD19-0E83727E114C}" presName="rect1" presStyleLbl="trAlignAcc1" presStyleIdx="10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356C4B4-FF7B-46D4-9B7E-7595566A1E2A}" type="pres">
      <dgm:prSet presAssocID="{7818EDA9-5ACA-43F3-BD19-0E83727E114C}" presName="rect2" presStyleLbl="fgImgPlace1" presStyleIdx="10" presStyleCnt="12"/>
      <dgm:spPr>
        <a:blipFill rotWithShape="1">
          <a:blip xmlns:r="http://schemas.openxmlformats.org/officeDocument/2006/relationships" r:embed="rId11"/>
          <a:stretch>
            <a:fillRect/>
          </a:stretch>
        </a:blipFill>
      </dgm:spPr>
    </dgm:pt>
    <dgm:pt modelId="{3855783C-6C41-4D2A-9619-1791DC5F0F89}" type="pres">
      <dgm:prSet presAssocID="{26F3514A-6344-4402-976A-04E338E3FBC8}" presName="sibTrans" presStyleCnt="0"/>
      <dgm:spPr/>
    </dgm:pt>
    <dgm:pt modelId="{059E42FE-17F9-4622-895B-435693DAA971}" type="pres">
      <dgm:prSet presAssocID="{BCBE9813-4993-4F81-81CE-C968D0E4B084}" presName="composite" presStyleCnt="0"/>
      <dgm:spPr/>
    </dgm:pt>
    <dgm:pt modelId="{56E7F661-E537-4CF5-92F8-96D507B087CA}" type="pres">
      <dgm:prSet presAssocID="{BCBE9813-4993-4F81-81CE-C968D0E4B084}" presName="rect1" presStyleLbl="trAlignAcc1" presStyleIdx="11" presStyleCnt="1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FBF2CC9-4CAC-4ECB-B58A-AA67FC9A119B}" type="pres">
      <dgm:prSet presAssocID="{BCBE9813-4993-4F81-81CE-C968D0E4B084}" presName="rect2" presStyleLbl="fgImgPlace1" presStyleIdx="11" presStyleCnt="12"/>
      <dgm:spPr>
        <a:blipFill rotWithShape="1">
          <a:blip xmlns:r="http://schemas.openxmlformats.org/officeDocument/2006/relationships" r:embed="rId12"/>
          <a:stretch>
            <a:fillRect/>
          </a:stretch>
        </a:blipFill>
      </dgm:spPr>
    </dgm:pt>
  </dgm:ptLst>
  <dgm:cxnLst>
    <dgm:cxn modelId="{5B577C5F-D64C-4FF4-B9ED-920363778FD9}" type="presOf" srcId="{1E29F2D0-C81C-4DDC-AEF2-DE2A18D5AECF}" destId="{F60D9312-21AE-4473-9EE0-2B1C19CF41EC}" srcOrd="0" destOrd="0" presId="urn:microsoft.com/office/officeart/2008/layout/PictureStrips"/>
    <dgm:cxn modelId="{1C236D0A-231F-493A-8AFC-25AA82676E80}" type="presOf" srcId="{BCBE9813-4993-4F81-81CE-C968D0E4B084}" destId="{56E7F661-E537-4CF5-92F8-96D507B087CA}" srcOrd="0" destOrd="0" presId="urn:microsoft.com/office/officeart/2008/layout/PictureStrips"/>
    <dgm:cxn modelId="{28F73F40-0CDA-4289-93B1-DFDC8D23719B}" type="presOf" srcId="{03B9EE9A-6BE3-4B63-B370-2D1D648F5DE7}" destId="{FE36534A-0F94-4CAA-A395-C0083A05F73A}" srcOrd="0" destOrd="0" presId="urn:microsoft.com/office/officeart/2008/layout/PictureStrips"/>
    <dgm:cxn modelId="{51BCE33B-577B-4A43-A119-4AEDCC1BD002}" srcId="{9D0509FB-952E-45DF-A1B4-ED49E71D916F}" destId="{1E29F2D0-C81C-4DDC-AEF2-DE2A18D5AECF}" srcOrd="0" destOrd="0" parTransId="{B7CE4E70-ABBE-4BC9-BC39-6AA6D5588903}" sibTransId="{05DDA8B3-961D-4596-9895-4986D02F9426}"/>
    <dgm:cxn modelId="{0FC1B806-9BF0-4204-A83C-B6C289370C56}" srcId="{9D0509FB-952E-45DF-A1B4-ED49E71D916F}" destId="{DF870E9B-412F-4D67-BCB9-CC14D23E7835}" srcOrd="3" destOrd="0" parTransId="{A770F76D-5897-493B-9E7D-F4D5A2C08785}" sibTransId="{31F6C2F1-F421-4146-BA59-08C0EE904AF3}"/>
    <dgm:cxn modelId="{F61BF3CE-BE3A-42EF-BA8E-F661AADB4451}" type="presOf" srcId="{B633D029-5CBE-4F60-8848-55598CB8FB0F}" destId="{F1715DE0-9FFF-46B4-B90E-A2AD6C25B229}" srcOrd="0" destOrd="0" presId="urn:microsoft.com/office/officeart/2008/layout/PictureStrips"/>
    <dgm:cxn modelId="{05889AA0-A1B4-4135-B0D8-46B903CBAF9D}" srcId="{9D0509FB-952E-45DF-A1B4-ED49E71D916F}" destId="{03B9EE9A-6BE3-4B63-B370-2D1D648F5DE7}" srcOrd="2" destOrd="0" parTransId="{3CCC4287-A463-40B9-AA5E-135487692907}" sibTransId="{5BC52664-FD05-4111-BF53-E760B29A8DD9}"/>
    <dgm:cxn modelId="{AA2FD4EE-FB15-4F2B-82FD-FFFEAEB50315}" srcId="{9D0509FB-952E-45DF-A1B4-ED49E71D916F}" destId="{BCBE9813-4993-4F81-81CE-C968D0E4B084}" srcOrd="11" destOrd="0" parTransId="{F5E06A03-9A61-42E3-B683-330188E6BBF0}" sibTransId="{16D08863-7EF4-40F5-A99E-3A588951BC41}"/>
    <dgm:cxn modelId="{FFF57DAB-9B69-4855-8508-5DDEDEB301E5}" type="presOf" srcId="{14EA9BDA-627C-4129-A017-B0A45624C878}" destId="{6DF3B7EE-B28B-4139-9881-E26B4A94C281}" srcOrd="0" destOrd="0" presId="urn:microsoft.com/office/officeart/2008/layout/PictureStrips"/>
    <dgm:cxn modelId="{206BBE47-D93C-4F54-B180-04D6365F1658}" type="presOf" srcId="{AFF2B47C-44D0-48F9-86B5-F07E458BFBBB}" destId="{B1FA839F-6B46-45EA-94F5-402BCA727A4E}" srcOrd="0" destOrd="0" presId="urn:microsoft.com/office/officeart/2008/layout/PictureStrips"/>
    <dgm:cxn modelId="{9061A249-A365-4A38-BC0D-8D22FE6C7265}" srcId="{9D0509FB-952E-45DF-A1B4-ED49E71D916F}" destId="{97643323-FFAD-408B-A7D3-2125A7F5D58B}" srcOrd="1" destOrd="0" parTransId="{84623FD4-553D-4507-A98D-5E57B0E36E70}" sibTransId="{6FDDEDEA-977F-4942-BB49-D8301754C577}"/>
    <dgm:cxn modelId="{4FB3DBAE-42B6-42AF-BD2C-1CE8853B7B9A}" srcId="{9D0509FB-952E-45DF-A1B4-ED49E71D916F}" destId="{14EA9BDA-627C-4129-A017-B0A45624C878}" srcOrd="6" destOrd="0" parTransId="{6542C6FC-15CE-4B74-B3A1-132E085A076E}" sibTransId="{53E2A5DC-1361-4646-8A3F-025192B4D459}"/>
    <dgm:cxn modelId="{2511C9E1-EE30-4203-B7D3-C148A8042714}" type="presOf" srcId="{5F494053-4942-4EC7-B914-A31F3BDE16F0}" destId="{F06604C6-B85B-4369-80C7-126B9E4602A1}" srcOrd="0" destOrd="0" presId="urn:microsoft.com/office/officeart/2008/layout/PictureStrips"/>
    <dgm:cxn modelId="{1E0906E9-D1B9-463C-867A-6772C39E58B4}" srcId="{9D0509FB-952E-45DF-A1B4-ED49E71D916F}" destId="{B633D029-5CBE-4F60-8848-55598CB8FB0F}" srcOrd="9" destOrd="0" parTransId="{35A041D7-3520-476B-BE94-6693F00D837C}" sibTransId="{A63D66B2-025E-4C76-BF4B-F9F8B7F595F2}"/>
    <dgm:cxn modelId="{B005858D-1005-4181-AA6B-3436EC8EF3FE}" type="presOf" srcId="{9D0509FB-952E-45DF-A1B4-ED49E71D916F}" destId="{A2777D5A-1DD3-4DD3-844D-00A6F7CAF5E2}" srcOrd="0" destOrd="0" presId="urn:microsoft.com/office/officeart/2008/layout/PictureStrips"/>
    <dgm:cxn modelId="{C5EF36CD-D95F-45C5-A5D7-FE8A668CB450}" srcId="{9D0509FB-952E-45DF-A1B4-ED49E71D916F}" destId="{AFF2B47C-44D0-48F9-86B5-F07E458BFBBB}" srcOrd="7" destOrd="0" parTransId="{6F5C31DA-E378-4B86-9B62-F0E4E2A3E543}" sibTransId="{432A476F-476C-44C8-8377-6713123966E3}"/>
    <dgm:cxn modelId="{218BC838-7E22-48EF-9B0C-5ECBFEF8AA1E}" type="presOf" srcId="{97643323-FFAD-408B-A7D3-2125A7F5D58B}" destId="{41B34506-CC84-423F-98F7-2ECF41137CCA}" srcOrd="0" destOrd="0" presId="urn:microsoft.com/office/officeart/2008/layout/PictureStrips"/>
    <dgm:cxn modelId="{B63A6C92-1C73-4207-8C87-A38320E67F92}" type="presOf" srcId="{DF870E9B-412F-4D67-BCB9-CC14D23E7835}" destId="{53BC5704-7672-41A9-82F8-37C1811BBBEF}" srcOrd="0" destOrd="0" presId="urn:microsoft.com/office/officeart/2008/layout/PictureStrips"/>
    <dgm:cxn modelId="{40524919-9564-4B7C-9043-74670F8983CB}" type="presOf" srcId="{7818EDA9-5ACA-43F3-BD19-0E83727E114C}" destId="{62EBFF54-7008-4D79-8A60-88915A6EA873}" srcOrd="0" destOrd="0" presId="urn:microsoft.com/office/officeart/2008/layout/PictureStrips"/>
    <dgm:cxn modelId="{7D455D1B-B2CD-4CCD-A4C6-037D7AB04D8E}" type="presOf" srcId="{3A462CB3-436A-4808-A282-1E5436A6B0C7}" destId="{4B6E1D4D-2840-4C2D-A9C1-1C5A7DA504D2}" srcOrd="0" destOrd="0" presId="urn:microsoft.com/office/officeart/2008/layout/PictureStrips"/>
    <dgm:cxn modelId="{6D93D119-DDC1-482D-B24B-3E1DC3392F28}" type="presOf" srcId="{D6EE745C-2868-45AB-8E9D-066BD1EBA63B}" destId="{BE4F5B7C-CAA3-4648-A70F-4907A1809FDA}" srcOrd="0" destOrd="0" presId="urn:microsoft.com/office/officeart/2008/layout/PictureStrips"/>
    <dgm:cxn modelId="{A173B640-DCB7-4123-BD1C-4D84D325F624}" srcId="{9D0509FB-952E-45DF-A1B4-ED49E71D916F}" destId="{3A462CB3-436A-4808-A282-1E5436A6B0C7}" srcOrd="5" destOrd="0" parTransId="{27B51E66-B24D-4BCA-9DA3-9F2A4248F119}" sibTransId="{6E7E46A7-6EFE-4ED8-9F1C-AB1DE31940BF}"/>
    <dgm:cxn modelId="{134F3397-9625-4847-9D7F-C0E5363A83EE}" srcId="{9D0509FB-952E-45DF-A1B4-ED49E71D916F}" destId="{5F494053-4942-4EC7-B914-A31F3BDE16F0}" srcOrd="8" destOrd="0" parTransId="{7AE61B39-2399-4FB9-990B-9EA7023068EA}" sibTransId="{36279551-1763-40AD-9916-EC9C117250DC}"/>
    <dgm:cxn modelId="{7FA9E732-2F7C-4F3D-A2C9-EFC477CFCAEC}" srcId="{9D0509FB-952E-45DF-A1B4-ED49E71D916F}" destId="{D6EE745C-2868-45AB-8E9D-066BD1EBA63B}" srcOrd="4" destOrd="0" parTransId="{B5E946A0-BCEF-476B-9486-244A7E61BC25}" sibTransId="{02417836-5054-4DE8-BE69-E676F3A0BB4D}"/>
    <dgm:cxn modelId="{62B5A381-61B0-4C15-9097-40E0E4435BB7}" srcId="{9D0509FB-952E-45DF-A1B4-ED49E71D916F}" destId="{7818EDA9-5ACA-43F3-BD19-0E83727E114C}" srcOrd="10" destOrd="0" parTransId="{62FCD8B1-335E-4898-A134-B8F2689B4E68}" sibTransId="{26F3514A-6344-4402-976A-04E338E3FBC8}"/>
    <dgm:cxn modelId="{C89281DA-0821-4C70-96F8-EFFAE8299E36}" type="presParOf" srcId="{A2777D5A-1DD3-4DD3-844D-00A6F7CAF5E2}" destId="{7166E82C-28DB-41A5-8FCC-055A5D1CC2F2}" srcOrd="0" destOrd="0" presId="urn:microsoft.com/office/officeart/2008/layout/PictureStrips"/>
    <dgm:cxn modelId="{4DA1DA50-D3F4-4F2E-A9FA-F7257BC515C0}" type="presParOf" srcId="{7166E82C-28DB-41A5-8FCC-055A5D1CC2F2}" destId="{F60D9312-21AE-4473-9EE0-2B1C19CF41EC}" srcOrd="0" destOrd="0" presId="urn:microsoft.com/office/officeart/2008/layout/PictureStrips"/>
    <dgm:cxn modelId="{DD085222-DC5A-4555-9135-7773A2DE0B03}" type="presParOf" srcId="{7166E82C-28DB-41A5-8FCC-055A5D1CC2F2}" destId="{4ADDA637-5394-4531-81E2-554B7C6879C7}" srcOrd="1" destOrd="0" presId="urn:microsoft.com/office/officeart/2008/layout/PictureStrips"/>
    <dgm:cxn modelId="{3D70154F-363D-41EC-AA9C-33F6C17CA969}" type="presParOf" srcId="{A2777D5A-1DD3-4DD3-844D-00A6F7CAF5E2}" destId="{50DC4835-1EFB-4E8A-A0AF-B437B4025053}" srcOrd="1" destOrd="0" presId="urn:microsoft.com/office/officeart/2008/layout/PictureStrips"/>
    <dgm:cxn modelId="{26110F0F-9AD9-44E7-8949-A6D63C7B3E1C}" type="presParOf" srcId="{A2777D5A-1DD3-4DD3-844D-00A6F7CAF5E2}" destId="{944F55E9-AB6B-4492-A2A2-ED9367BE3A0C}" srcOrd="2" destOrd="0" presId="urn:microsoft.com/office/officeart/2008/layout/PictureStrips"/>
    <dgm:cxn modelId="{0E2F6356-DFC0-49F9-BB58-D94718493922}" type="presParOf" srcId="{944F55E9-AB6B-4492-A2A2-ED9367BE3A0C}" destId="{41B34506-CC84-423F-98F7-2ECF41137CCA}" srcOrd="0" destOrd="0" presId="urn:microsoft.com/office/officeart/2008/layout/PictureStrips"/>
    <dgm:cxn modelId="{FBE9548D-B0B3-4DAD-906B-4D51AC71729D}" type="presParOf" srcId="{944F55E9-AB6B-4492-A2A2-ED9367BE3A0C}" destId="{90F1FD9B-AD26-4995-8F14-551ED6503BF2}" srcOrd="1" destOrd="0" presId="urn:microsoft.com/office/officeart/2008/layout/PictureStrips"/>
    <dgm:cxn modelId="{0EDA75A1-E3A7-4A33-8DF8-29A8948E763A}" type="presParOf" srcId="{A2777D5A-1DD3-4DD3-844D-00A6F7CAF5E2}" destId="{F21A5C8A-D295-4D0C-BEDF-7427973E3E57}" srcOrd="3" destOrd="0" presId="urn:microsoft.com/office/officeart/2008/layout/PictureStrips"/>
    <dgm:cxn modelId="{970B9E50-6FFD-49C2-BE87-F23E85313722}" type="presParOf" srcId="{A2777D5A-1DD3-4DD3-844D-00A6F7CAF5E2}" destId="{C4067763-03D6-4FF9-B5FE-6F48B70B8047}" srcOrd="4" destOrd="0" presId="urn:microsoft.com/office/officeart/2008/layout/PictureStrips"/>
    <dgm:cxn modelId="{E6150944-AF78-4647-921B-1647B122D71D}" type="presParOf" srcId="{C4067763-03D6-4FF9-B5FE-6F48B70B8047}" destId="{FE36534A-0F94-4CAA-A395-C0083A05F73A}" srcOrd="0" destOrd="0" presId="urn:microsoft.com/office/officeart/2008/layout/PictureStrips"/>
    <dgm:cxn modelId="{FE3A98E5-7612-4FED-8AC2-992B588A7609}" type="presParOf" srcId="{C4067763-03D6-4FF9-B5FE-6F48B70B8047}" destId="{1164BF8E-2079-4A62-8E34-76BB978CB26D}" srcOrd="1" destOrd="0" presId="urn:microsoft.com/office/officeart/2008/layout/PictureStrips"/>
    <dgm:cxn modelId="{DBD9B6CA-5D87-4104-AFA5-BB0E833E08D5}" type="presParOf" srcId="{A2777D5A-1DD3-4DD3-844D-00A6F7CAF5E2}" destId="{67F34EAA-7E2E-4898-892F-F694D2EAE68E}" srcOrd="5" destOrd="0" presId="urn:microsoft.com/office/officeart/2008/layout/PictureStrips"/>
    <dgm:cxn modelId="{CF39AF62-2B91-4949-96E9-B13DB74625E6}" type="presParOf" srcId="{A2777D5A-1DD3-4DD3-844D-00A6F7CAF5E2}" destId="{37244CE0-EF8B-49EA-9610-BD883E2D6B49}" srcOrd="6" destOrd="0" presId="urn:microsoft.com/office/officeart/2008/layout/PictureStrips"/>
    <dgm:cxn modelId="{C9785400-3B3A-4471-9A44-A55C1455C5E7}" type="presParOf" srcId="{37244CE0-EF8B-49EA-9610-BD883E2D6B49}" destId="{53BC5704-7672-41A9-82F8-37C1811BBBEF}" srcOrd="0" destOrd="0" presId="urn:microsoft.com/office/officeart/2008/layout/PictureStrips"/>
    <dgm:cxn modelId="{99763BC6-96DE-4513-9139-6CA478FF064F}" type="presParOf" srcId="{37244CE0-EF8B-49EA-9610-BD883E2D6B49}" destId="{8445244A-9FC4-4FB2-AA41-76FE94479BBF}" srcOrd="1" destOrd="0" presId="urn:microsoft.com/office/officeart/2008/layout/PictureStrips"/>
    <dgm:cxn modelId="{903033D7-6985-42A2-A752-41F2D77AC141}" type="presParOf" srcId="{A2777D5A-1DD3-4DD3-844D-00A6F7CAF5E2}" destId="{D986C5BA-6BD9-4861-8DFB-C8140D372252}" srcOrd="7" destOrd="0" presId="urn:microsoft.com/office/officeart/2008/layout/PictureStrips"/>
    <dgm:cxn modelId="{1515F25B-F332-4251-ACE6-99EDA8CFD21E}" type="presParOf" srcId="{A2777D5A-1DD3-4DD3-844D-00A6F7CAF5E2}" destId="{3D4BEE1D-6D28-4B54-A0C1-4C98EC884095}" srcOrd="8" destOrd="0" presId="urn:microsoft.com/office/officeart/2008/layout/PictureStrips"/>
    <dgm:cxn modelId="{A5FF48FD-E04E-4903-8705-C0ED04520B35}" type="presParOf" srcId="{3D4BEE1D-6D28-4B54-A0C1-4C98EC884095}" destId="{BE4F5B7C-CAA3-4648-A70F-4907A1809FDA}" srcOrd="0" destOrd="0" presId="urn:microsoft.com/office/officeart/2008/layout/PictureStrips"/>
    <dgm:cxn modelId="{E9573C99-CE7E-49D8-9A0C-1F6FB9727912}" type="presParOf" srcId="{3D4BEE1D-6D28-4B54-A0C1-4C98EC884095}" destId="{ED30897C-4E67-44D7-8D98-DB0A673D5A46}" srcOrd="1" destOrd="0" presId="urn:microsoft.com/office/officeart/2008/layout/PictureStrips"/>
    <dgm:cxn modelId="{84BB6283-03C7-406E-BD39-E5D46ACD7A02}" type="presParOf" srcId="{A2777D5A-1DD3-4DD3-844D-00A6F7CAF5E2}" destId="{A12E04A7-CB3E-4932-A9E1-BB5D71FD2CE2}" srcOrd="9" destOrd="0" presId="urn:microsoft.com/office/officeart/2008/layout/PictureStrips"/>
    <dgm:cxn modelId="{2F451DD2-8950-4595-847B-991068915B17}" type="presParOf" srcId="{A2777D5A-1DD3-4DD3-844D-00A6F7CAF5E2}" destId="{57B190DF-E655-4B14-894A-085CC3CDB600}" srcOrd="10" destOrd="0" presId="urn:microsoft.com/office/officeart/2008/layout/PictureStrips"/>
    <dgm:cxn modelId="{A1B5E45B-C33C-49B2-8031-1171624E241B}" type="presParOf" srcId="{57B190DF-E655-4B14-894A-085CC3CDB600}" destId="{4B6E1D4D-2840-4C2D-A9C1-1C5A7DA504D2}" srcOrd="0" destOrd="0" presId="urn:microsoft.com/office/officeart/2008/layout/PictureStrips"/>
    <dgm:cxn modelId="{D9C65D45-17A2-457E-964D-387E2252360A}" type="presParOf" srcId="{57B190DF-E655-4B14-894A-085CC3CDB600}" destId="{8785A0A5-6451-4BB1-AA09-804AE5044644}" srcOrd="1" destOrd="0" presId="urn:microsoft.com/office/officeart/2008/layout/PictureStrips"/>
    <dgm:cxn modelId="{E42DB70E-ACDD-452D-9E32-7122B016D2AF}" type="presParOf" srcId="{A2777D5A-1DD3-4DD3-844D-00A6F7CAF5E2}" destId="{862A3B36-AA75-442D-A9AA-B77A71406C80}" srcOrd="11" destOrd="0" presId="urn:microsoft.com/office/officeart/2008/layout/PictureStrips"/>
    <dgm:cxn modelId="{48D3CB86-542F-432E-B8D3-C19D9B9A15F6}" type="presParOf" srcId="{A2777D5A-1DD3-4DD3-844D-00A6F7CAF5E2}" destId="{1FBAC37F-FDB1-4033-A0E7-EF90AF407930}" srcOrd="12" destOrd="0" presId="urn:microsoft.com/office/officeart/2008/layout/PictureStrips"/>
    <dgm:cxn modelId="{FC4B33C6-93BA-4B41-B17E-20B988C5C971}" type="presParOf" srcId="{1FBAC37F-FDB1-4033-A0E7-EF90AF407930}" destId="{6DF3B7EE-B28B-4139-9881-E26B4A94C281}" srcOrd="0" destOrd="0" presId="urn:microsoft.com/office/officeart/2008/layout/PictureStrips"/>
    <dgm:cxn modelId="{A5DF8389-1E5A-4CBF-A36B-FE5E3DF52FEB}" type="presParOf" srcId="{1FBAC37F-FDB1-4033-A0E7-EF90AF407930}" destId="{02A8152B-2452-47EC-A065-1A96E160D440}" srcOrd="1" destOrd="0" presId="urn:microsoft.com/office/officeart/2008/layout/PictureStrips"/>
    <dgm:cxn modelId="{3650224E-849C-407E-967B-A72735E988DC}" type="presParOf" srcId="{A2777D5A-1DD3-4DD3-844D-00A6F7CAF5E2}" destId="{EBE9D564-0ED6-4426-88D5-94AB863FF866}" srcOrd="13" destOrd="0" presId="urn:microsoft.com/office/officeart/2008/layout/PictureStrips"/>
    <dgm:cxn modelId="{2B7C0A93-B831-4733-9224-57CE578E8CE8}" type="presParOf" srcId="{A2777D5A-1DD3-4DD3-844D-00A6F7CAF5E2}" destId="{A3023476-499B-42DB-8188-716FE9555F49}" srcOrd="14" destOrd="0" presId="urn:microsoft.com/office/officeart/2008/layout/PictureStrips"/>
    <dgm:cxn modelId="{270B3243-A777-4BD7-9639-0FA110E468D5}" type="presParOf" srcId="{A3023476-499B-42DB-8188-716FE9555F49}" destId="{B1FA839F-6B46-45EA-94F5-402BCA727A4E}" srcOrd="0" destOrd="0" presId="urn:microsoft.com/office/officeart/2008/layout/PictureStrips"/>
    <dgm:cxn modelId="{ECA2802C-181B-4FBB-98D2-8556D4AA3EC8}" type="presParOf" srcId="{A3023476-499B-42DB-8188-716FE9555F49}" destId="{221911C5-92DF-439A-B0A4-69412F22DB5E}" srcOrd="1" destOrd="0" presId="urn:microsoft.com/office/officeart/2008/layout/PictureStrips"/>
    <dgm:cxn modelId="{9E43BA09-10BD-401F-944B-50FF660E99CA}" type="presParOf" srcId="{A2777D5A-1DD3-4DD3-844D-00A6F7CAF5E2}" destId="{A4616DD2-8851-4C82-BCE2-2EF716627FF6}" srcOrd="15" destOrd="0" presId="urn:microsoft.com/office/officeart/2008/layout/PictureStrips"/>
    <dgm:cxn modelId="{C63EA071-BD46-4453-BC4B-1FEC48E6B802}" type="presParOf" srcId="{A2777D5A-1DD3-4DD3-844D-00A6F7CAF5E2}" destId="{1F87B513-6882-4512-8B06-F45402997A07}" srcOrd="16" destOrd="0" presId="urn:microsoft.com/office/officeart/2008/layout/PictureStrips"/>
    <dgm:cxn modelId="{5449DA15-CAB8-4282-BE7C-2E3D59AE3301}" type="presParOf" srcId="{1F87B513-6882-4512-8B06-F45402997A07}" destId="{F06604C6-B85B-4369-80C7-126B9E4602A1}" srcOrd="0" destOrd="0" presId="urn:microsoft.com/office/officeart/2008/layout/PictureStrips"/>
    <dgm:cxn modelId="{DD7950BC-2EAA-4C16-9AB8-B6163F9BDA66}" type="presParOf" srcId="{1F87B513-6882-4512-8B06-F45402997A07}" destId="{15B4667F-29DB-4844-8CCF-B5BB27E8C52E}" srcOrd="1" destOrd="0" presId="urn:microsoft.com/office/officeart/2008/layout/PictureStrips"/>
    <dgm:cxn modelId="{AC102EFB-82B9-454C-9202-C3153958D938}" type="presParOf" srcId="{A2777D5A-1DD3-4DD3-844D-00A6F7CAF5E2}" destId="{E4435CB7-2DA6-4DF1-ACDF-866CCD215C3A}" srcOrd="17" destOrd="0" presId="urn:microsoft.com/office/officeart/2008/layout/PictureStrips"/>
    <dgm:cxn modelId="{5B678B0E-41A5-44F1-B844-F08A783BE88F}" type="presParOf" srcId="{A2777D5A-1DD3-4DD3-844D-00A6F7CAF5E2}" destId="{737A50EB-8BC7-40C9-81DB-FF0DC91F36B7}" srcOrd="18" destOrd="0" presId="urn:microsoft.com/office/officeart/2008/layout/PictureStrips"/>
    <dgm:cxn modelId="{77565AE9-D95F-4C9D-B3B0-89CD5FC501E5}" type="presParOf" srcId="{737A50EB-8BC7-40C9-81DB-FF0DC91F36B7}" destId="{F1715DE0-9FFF-46B4-B90E-A2AD6C25B229}" srcOrd="0" destOrd="0" presId="urn:microsoft.com/office/officeart/2008/layout/PictureStrips"/>
    <dgm:cxn modelId="{853ED759-E70D-463A-B7F5-87B6B2B85264}" type="presParOf" srcId="{737A50EB-8BC7-40C9-81DB-FF0DC91F36B7}" destId="{214FACA7-6E57-4190-A3FB-7FF48691C8F3}" srcOrd="1" destOrd="0" presId="urn:microsoft.com/office/officeart/2008/layout/PictureStrips"/>
    <dgm:cxn modelId="{756FD4B3-321D-41F4-958E-601C7FD39BA2}" type="presParOf" srcId="{A2777D5A-1DD3-4DD3-844D-00A6F7CAF5E2}" destId="{9F454142-6966-493F-91C2-FD1E8ABE2091}" srcOrd="19" destOrd="0" presId="urn:microsoft.com/office/officeart/2008/layout/PictureStrips"/>
    <dgm:cxn modelId="{4B631FB7-9103-4D97-84B3-232C0EBA828D}" type="presParOf" srcId="{A2777D5A-1DD3-4DD3-844D-00A6F7CAF5E2}" destId="{A1F8DBD1-EC69-4F78-A48E-CF45C799D9BF}" srcOrd="20" destOrd="0" presId="urn:microsoft.com/office/officeart/2008/layout/PictureStrips"/>
    <dgm:cxn modelId="{D5DA218D-18B5-40A2-994E-2928FB5075DB}" type="presParOf" srcId="{A1F8DBD1-EC69-4F78-A48E-CF45C799D9BF}" destId="{62EBFF54-7008-4D79-8A60-88915A6EA873}" srcOrd="0" destOrd="0" presId="urn:microsoft.com/office/officeart/2008/layout/PictureStrips"/>
    <dgm:cxn modelId="{93006230-24C2-4B94-BDDB-834557C0774F}" type="presParOf" srcId="{A1F8DBD1-EC69-4F78-A48E-CF45C799D9BF}" destId="{E356C4B4-FF7B-46D4-9B7E-7595566A1E2A}" srcOrd="1" destOrd="0" presId="urn:microsoft.com/office/officeart/2008/layout/PictureStrips"/>
    <dgm:cxn modelId="{15CDEB92-3E61-4E05-8985-64D35FA7B727}" type="presParOf" srcId="{A2777D5A-1DD3-4DD3-844D-00A6F7CAF5E2}" destId="{3855783C-6C41-4D2A-9619-1791DC5F0F89}" srcOrd="21" destOrd="0" presId="urn:microsoft.com/office/officeart/2008/layout/PictureStrips"/>
    <dgm:cxn modelId="{3CE5BFE0-6FAA-402A-950D-913E960D3600}" type="presParOf" srcId="{A2777D5A-1DD3-4DD3-844D-00A6F7CAF5E2}" destId="{059E42FE-17F9-4622-895B-435693DAA971}" srcOrd="22" destOrd="0" presId="urn:microsoft.com/office/officeart/2008/layout/PictureStrips"/>
    <dgm:cxn modelId="{635B84A6-96F6-4BCB-9682-EE2C8847DA1C}" type="presParOf" srcId="{059E42FE-17F9-4622-895B-435693DAA971}" destId="{56E7F661-E537-4CF5-92F8-96D507B087CA}" srcOrd="0" destOrd="0" presId="urn:microsoft.com/office/officeart/2008/layout/PictureStrips"/>
    <dgm:cxn modelId="{35453FF6-B8B1-4857-8379-3E8FFA147C73}" type="presParOf" srcId="{059E42FE-17F9-4622-895B-435693DAA971}" destId="{4FBF2CC9-4CAC-4ECB-B58A-AA67FC9A119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2DA267E-8B4A-492C-8E4A-BED5FA50226B}" type="doc">
      <dgm:prSet loTypeId="urn:microsoft.com/office/officeart/2005/8/layout/lProcess3" loCatId="process" qsTypeId="urn:microsoft.com/office/officeart/2005/8/quickstyle/simple1#9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FB310B7B-6D82-4AB6-B636-C266C9A8E2F0}">
      <dgm:prSet/>
      <dgm:spPr/>
      <dgm:t>
        <a:bodyPr/>
        <a:lstStyle/>
        <a:p>
          <a:pPr rtl="0"/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Участь у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практичних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семінарах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зустрічах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податковими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консультантами Головного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ДПС у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Львівській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області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 </a:t>
          </a:r>
          <a:endParaRPr lang="uk-UA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03566C-8503-469A-A1A7-0A214E4B00D1}" type="parTrans" cxnId="{D6E2A3F0-3064-42B2-A6DD-8239CA770D1F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E7BA7F-7D8D-4472-8373-176E64406C3A}" type="sibTrans" cxnId="{D6E2A3F0-3064-42B2-A6DD-8239CA770D1F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C0418C-F7DB-4D07-8B32-64B1B9BC9440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Участь у практичних семінарах круглих столах, організованих Львівським НДЕКЦ МВС </a:t>
          </a:r>
          <a:r>
            <a:rPr 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6C6A2134-FDB8-47F8-9B08-ACE5C5327BCB}" type="parTrans" cxnId="{6E9B3E78-FDC9-4B83-8E8B-B1A38637CA54}">
      <dgm:prSet/>
      <dgm:spPr/>
      <dgm:t>
        <a:bodyPr/>
        <a:lstStyle/>
        <a:p>
          <a:endParaRPr lang="uk-UA"/>
        </a:p>
      </dgm:t>
    </dgm:pt>
    <dgm:pt modelId="{3E3A5407-3AE8-417D-973F-FB6BCC9D9801}" type="sibTrans" cxnId="{6E9B3E78-FDC9-4B83-8E8B-B1A38637CA54}">
      <dgm:prSet/>
      <dgm:spPr/>
      <dgm:t>
        <a:bodyPr/>
        <a:lstStyle/>
        <a:p>
          <a:endParaRPr lang="uk-UA"/>
        </a:p>
      </dgm:t>
    </dgm:pt>
    <dgm:pt modelId="{86C07C88-FBAC-49B8-B625-31CB3F3637F8}" type="pres">
      <dgm:prSet presAssocID="{02DA267E-8B4A-492C-8E4A-BED5FA50226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9EA623C4-B484-4E47-83C6-722B1CB25D45}" type="pres">
      <dgm:prSet presAssocID="{FB310B7B-6D82-4AB6-B636-C266C9A8E2F0}" presName="horFlow" presStyleCnt="0"/>
      <dgm:spPr/>
    </dgm:pt>
    <dgm:pt modelId="{CCA176B0-307D-49FF-B4E6-C9DE9E8E3466}" type="pres">
      <dgm:prSet presAssocID="{FB310B7B-6D82-4AB6-B636-C266C9A8E2F0}" presName="bigChev" presStyleLbl="node1" presStyleIdx="0" presStyleCnt="2"/>
      <dgm:spPr/>
      <dgm:t>
        <a:bodyPr/>
        <a:lstStyle/>
        <a:p>
          <a:endParaRPr lang="uk-UA"/>
        </a:p>
      </dgm:t>
    </dgm:pt>
    <dgm:pt modelId="{72097CC8-76CF-453B-80AB-6D729E48C5E7}" type="pres">
      <dgm:prSet presAssocID="{FB310B7B-6D82-4AB6-B636-C266C9A8E2F0}" presName="vSp" presStyleCnt="0"/>
      <dgm:spPr/>
    </dgm:pt>
    <dgm:pt modelId="{3B2C621C-7DC6-47F5-AE0B-E275CD9C0E2E}" type="pres">
      <dgm:prSet presAssocID="{9FC0418C-F7DB-4D07-8B32-64B1B9BC9440}" presName="horFlow" presStyleCnt="0"/>
      <dgm:spPr/>
    </dgm:pt>
    <dgm:pt modelId="{AD049867-20F3-493E-87FF-BC50D3587D6A}" type="pres">
      <dgm:prSet presAssocID="{9FC0418C-F7DB-4D07-8B32-64B1B9BC9440}" presName="bigChev" presStyleLbl="node1" presStyleIdx="1" presStyleCnt="2"/>
      <dgm:spPr/>
      <dgm:t>
        <a:bodyPr/>
        <a:lstStyle/>
        <a:p>
          <a:endParaRPr lang="uk-UA"/>
        </a:p>
      </dgm:t>
    </dgm:pt>
  </dgm:ptLst>
  <dgm:cxnLst>
    <dgm:cxn modelId="{EEB03568-21CB-463F-893E-37E80E7A7494}" type="presOf" srcId="{FB310B7B-6D82-4AB6-B636-C266C9A8E2F0}" destId="{CCA176B0-307D-49FF-B4E6-C9DE9E8E3466}" srcOrd="0" destOrd="0" presId="urn:microsoft.com/office/officeart/2005/8/layout/lProcess3"/>
    <dgm:cxn modelId="{E8D1C94B-D57F-4FDA-A33C-138696CF2892}" type="presOf" srcId="{9FC0418C-F7DB-4D07-8B32-64B1B9BC9440}" destId="{AD049867-20F3-493E-87FF-BC50D3587D6A}" srcOrd="0" destOrd="0" presId="urn:microsoft.com/office/officeart/2005/8/layout/lProcess3"/>
    <dgm:cxn modelId="{6E9B3E78-FDC9-4B83-8E8B-B1A38637CA54}" srcId="{02DA267E-8B4A-492C-8E4A-BED5FA50226B}" destId="{9FC0418C-F7DB-4D07-8B32-64B1B9BC9440}" srcOrd="1" destOrd="0" parTransId="{6C6A2134-FDB8-47F8-9B08-ACE5C5327BCB}" sibTransId="{3E3A5407-3AE8-417D-973F-FB6BCC9D9801}"/>
    <dgm:cxn modelId="{D6E2A3F0-3064-42B2-A6DD-8239CA770D1F}" srcId="{02DA267E-8B4A-492C-8E4A-BED5FA50226B}" destId="{FB310B7B-6D82-4AB6-B636-C266C9A8E2F0}" srcOrd="0" destOrd="0" parTransId="{EF03566C-8503-469A-A1A7-0A214E4B00D1}" sibTransId="{7EE7BA7F-7D8D-4472-8373-176E64406C3A}"/>
    <dgm:cxn modelId="{C214489B-D370-4022-B590-63BF5B9A48E7}" type="presOf" srcId="{02DA267E-8B4A-492C-8E4A-BED5FA50226B}" destId="{86C07C88-FBAC-49B8-B625-31CB3F3637F8}" srcOrd="0" destOrd="0" presId="urn:microsoft.com/office/officeart/2005/8/layout/lProcess3"/>
    <dgm:cxn modelId="{AF58380E-C883-4407-9FF7-F5C984057067}" type="presParOf" srcId="{86C07C88-FBAC-49B8-B625-31CB3F3637F8}" destId="{9EA623C4-B484-4E47-83C6-722B1CB25D45}" srcOrd="0" destOrd="0" presId="urn:microsoft.com/office/officeart/2005/8/layout/lProcess3"/>
    <dgm:cxn modelId="{9CE1205C-1D46-4713-BD1F-EB4E879A927A}" type="presParOf" srcId="{9EA623C4-B484-4E47-83C6-722B1CB25D45}" destId="{CCA176B0-307D-49FF-B4E6-C9DE9E8E3466}" srcOrd="0" destOrd="0" presId="urn:microsoft.com/office/officeart/2005/8/layout/lProcess3"/>
    <dgm:cxn modelId="{B00ADF93-3F4D-41F0-BA93-118EE5426CC5}" type="presParOf" srcId="{86C07C88-FBAC-49B8-B625-31CB3F3637F8}" destId="{72097CC8-76CF-453B-80AB-6D729E48C5E7}" srcOrd="1" destOrd="0" presId="urn:microsoft.com/office/officeart/2005/8/layout/lProcess3"/>
    <dgm:cxn modelId="{1913224A-9A43-4DB3-ACD0-E4F8B9273629}" type="presParOf" srcId="{86C07C88-FBAC-49B8-B625-31CB3F3637F8}" destId="{3B2C621C-7DC6-47F5-AE0B-E275CD9C0E2E}" srcOrd="2" destOrd="0" presId="urn:microsoft.com/office/officeart/2005/8/layout/lProcess3"/>
    <dgm:cxn modelId="{CB347D81-45B4-4C2B-8D41-9192ED611C43}" type="presParOf" srcId="{3B2C621C-7DC6-47F5-AE0B-E275CD9C0E2E}" destId="{AD049867-20F3-493E-87FF-BC50D3587D6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90D24CE-9FCF-4F4F-B2E5-F850CC0B8C28}" type="doc">
      <dgm:prSet loTypeId="urn:microsoft.com/office/officeart/2005/8/layout/lProcess1" loCatId="process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uk-UA"/>
        </a:p>
      </dgm:t>
    </dgm:pt>
    <dgm:pt modelId="{C5F0C0CE-0CC6-4B4C-9F2B-CF6D377FAB52}">
      <dgm:prSet custT="1"/>
      <dgm:spPr/>
      <dgm:t>
        <a:bodyPr/>
        <a:lstStyle/>
        <a:p>
          <a:pPr rtl="0"/>
          <a:r>
            <a:rPr lang="uk-UA" sz="1800" b="1" i="1" dirty="0" smtClean="0">
              <a:solidFill>
                <a:srgbClr val="FF0000"/>
              </a:solidFill>
            </a:rPr>
            <a:t>запрошуємо </a:t>
          </a:r>
          <a:r>
            <a:rPr lang="uk-UA" sz="1800" b="1" i="1" dirty="0">
              <a:solidFill>
                <a:srgbClr val="FF0000"/>
              </a:solidFill>
            </a:rPr>
            <a:t>до спільної і взаємовигідної праці тих, для кого професія бухгалтера, керівника, </a:t>
          </a:r>
          <a:r>
            <a:rPr lang="uk-UA" sz="1800" b="1" i="1" dirty="0" smtClean="0">
              <a:solidFill>
                <a:srgbClr val="FF0000"/>
              </a:solidFill>
            </a:rPr>
            <a:t>ревізора, детектива та </a:t>
          </a:r>
          <a:r>
            <a:rPr lang="uk-UA" sz="1800" b="1" i="1" dirty="0">
              <a:solidFill>
                <a:srgbClr val="FF0000"/>
              </a:solidFill>
            </a:rPr>
            <a:t>аудитора може стати перепусткою в успішне життя.</a:t>
          </a:r>
          <a:endParaRPr lang="uk-UA" sz="18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0B2F6E-B7BD-4569-94B0-168CFFAD22D4}" type="parTrans" cxnId="{A8A45BB2-0C0D-4EC2-8A73-8313123F6B74}">
      <dgm:prSet/>
      <dgm:spPr/>
      <dgm:t>
        <a:bodyPr/>
        <a:lstStyle/>
        <a:p>
          <a:endParaRPr lang="uk-UA"/>
        </a:p>
      </dgm:t>
    </dgm:pt>
    <dgm:pt modelId="{50AE0267-1AA4-4437-B785-3ABF54BB10C5}" type="sibTrans" cxnId="{A8A45BB2-0C0D-4EC2-8A73-8313123F6B74}">
      <dgm:prSet/>
      <dgm:spPr/>
      <dgm:t>
        <a:bodyPr/>
        <a:lstStyle/>
        <a:p>
          <a:endParaRPr lang="uk-UA"/>
        </a:p>
      </dgm:t>
    </dgm:pt>
    <dgm:pt modelId="{91B06C7E-CC43-4A13-B11B-0161DF49D5DA}" type="pres">
      <dgm:prSet presAssocID="{390D24CE-9FCF-4F4F-B2E5-F850CC0B8C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B29BD13-8049-43EF-8A9A-A0C1F258E358}" type="pres">
      <dgm:prSet presAssocID="{C5F0C0CE-0CC6-4B4C-9F2B-CF6D377FAB52}" presName="vertFlow" presStyleCnt="0"/>
      <dgm:spPr/>
    </dgm:pt>
    <dgm:pt modelId="{BA7F22E4-ED7C-497A-950B-390E6F383F8A}" type="pres">
      <dgm:prSet presAssocID="{C5F0C0CE-0CC6-4B4C-9F2B-CF6D377FAB52}" presName="header" presStyleLbl="node1" presStyleIdx="0" presStyleCnt="1" custScaleX="142105" custLinFactNeighborX="-2034" custLinFactNeighborY="-49"/>
      <dgm:spPr/>
      <dgm:t>
        <a:bodyPr/>
        <a:lstStyle/>
        <a:p>
          <a:endParaRPr lang="uk-UA"/>
        </a:p>
      </dgm:t>
    </dgm:pt>
  </dgm:ptLst>
  <dgm:cxnLst>
    <dgm:cxn modelId="{55FAC904-5C31-4F45-96BC-434A1E471879}" type="presOf" srcId="{C5F0C0CE-0CC6-4B4C-9F2B-CF6D377FAB52}" destId="{BA7F22E4-ED7C-497A-950B-390E6F383F8A}" srcOrd="0" destOrd="0" presId="urn:microsoft.com/office/officeart/2005/8/layout/lProcess1"/>
    <dgm:cxn modelId="{A8A45BB2-0C0D-4EC2-8A73-8313123F6B74}" srcId="{390D24CE-9FCF-4F4F-B2E5-F850CC0B8C28}" destId="{C5F0C0CE-0CC6-4B4C-9F2B-CF6D377FAB52}" srcOrd="0" destOrd="0" parTransId="{AE0B2F6E-B7BD-4569-94B0-168CFFAD22D4}" sibTransId="{50AE0267-1AA4-4437-B785-3ABF54BB10C5}"/>
    <dgm:cxn modelId="{4BC407F5-C6B7-48F2-ABC0-2DAB43C6F35B}" type="presOf" srcId="{390D24CE-9FCF-4F4F-B2E5-F850CC0B8C28}" destId="{91B06C7E-CC43-4A13-B11B-0161DF49D5DA}" srcOrd="0" destOrd="0" presId="urn:microsoft.com/office/officeart/2005/8/layout/lProcess1"/>
    <dgm:cxn modelId="{306093FB-A8CF-4117-87BF-2334F7B3AFB7}" type="presParOf" srcId="{91B06C7E-CC43-4A13-B11B-0161DF49D5DA}" destId="{DB29BD13-8049-43EF-8A9A-A0C1F258E358}" srcOrd="0" destOrd="0" presId="urn:microsoft.com/office/officeart/2005/8/layout/lProcess1"/>
    <dgm:cxn modelId="{34B7E208-F670-4489-A9EB-F4991DCA92F5}" type="presParOf" srcId="{DB29BD13-8049-43EF-8A9A-A0C1F258E358}" destId="{BA7F22E4-ED7C-497A-950B-390E6F383F8A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90D24CE-9FCF-4F4F-B2E5-F850CC0B8C28}" type="doc">
      <dgm:prSet loTypeId="urn:microsoft.com/office/officeart/2005/8/layout/lProcess1" loCatId="process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uk-UA"/>
        </a:p>
      </dgm:t>
    </dgm:pt>
    <dgm:pt modelId="{C5F0C0CE-0CC6-4B4C-9F2B-CF6D377FAB52}">
      <dgm:prSet custT="1"/>
      <dgm:spPr/>
      <dgm:t>
        <a:bodyPr/>
        <a:lstStyle/>
        <a:p>
          <a:pPr rtl="0"/>
          <a:endParaRPr lang="uk-UA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/>
          <a:r>
            <a:rPr lang="uk-UA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Додаткова інформація </a:t>
          </a:r>
          <a:r>
            <a:rPr lang="uk-UA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 </a:t>
          </a:r>
          <a:r>
            <a:rPr lang="uk-UA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адресою</a:t>
          </a:r>
          <a:r>
            <a:rPr lang="uk-UA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 </a:t>
          </a:r>
        </a:p>
        <a:p>
          <a:pPr rtl="0"/>
          <a:r>
            <a:rPr lang="uk-UA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79005, м. Львів, вул. Коперника 3, </a:t>
          </a:r>
          <a:r>
            <a:rPr lang="uk-UA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каб</a:t>
          </a:r>
          <a:r>
            <a:rPr lang="uk-UA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503, </a:t>
          </a:r>
        </a:p>
        <a:p>
          <a:pPr rtl="0"/>
          <a:r>
            <a:rPr lang="uk-UA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(ЛНУ імені Івана Франка , факультет управління фінансами та бізнесу , </a:t>
          </a:r>
          <a:endParaRPr lang="uk-UA" sz="1800" b="1" i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/>
          <a:r>
            <a:rPr lang="uk-UA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кафедра </a:t>
          </a:r>
          <a:r>
            <a:rPr lang="uk-UA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обліку, аналізу і контролю) </a:t>
          </a:r>
        </a:p>
        <a:p>
          <a:pPr rtl="0"/>
          <a:r>
            <a:rPr lang="uk-UA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моб</a:t>
          </a:r>
          <a:r>
            <a:rPr lang="uk-UA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(067) 664 49 94, (093) 925 34 50, </a:t>
          </a:r>
        </a:p>
        <a:p>
          <a:pPr rtl="0"/>
          <a:r>
            <a:rPr lang="uk-UA" sz="1800" b="1" i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Телефон приймальної комісії:  </a:t>
          </a:r>
          <a:r>
            <a:rPr lang="uk-UA" sz="1800" b="1" i="1" kern="1200" dirty="0" err="1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тел</a:t>
          </a:r>
          <a:r>
            <a:rPr lang="uk-UA" sz="1800" b="1" i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 (032) 255-39-65, 239-43-30, (096) 600-77-31 </a:t>
          </a:r>
        </a:p>
        <a:p>
          <a:pPr rtl="0"/>
          <a:endParaRPr lang="uk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0B2F6E-B7BD-4569-94B0-168CFFAD22D4}" type="parTrans" cxnId="{A8A45BB2-0C0D-4EC2-8A73-8313123F6B74}">
      <dgm:prSet/>
      <dgm:spPr/>
      <dgm:t>
        <a:bodyPr/>
        <a:lstStyle/>
        <a:p>
          <a:endParaRPr lang="uk-UA"/>
        </a:p>
      </dgm:t>
    </dgm:pt>
    <dgm:pt modelId="{50AE0267-1AA4-4437-B785-3ABF54BB10C5}" type="sibTrans" cxnId="{A8A45BB2-0C0D-4EC2-8A73-8313123F6B74}">
      <dgm:prSet/>
      <dgm:spPr/>
      <dgm:t>
        <a:bodyPr/>
        <a:lstStyle/>
        <a:p>
          <a:endParaRPr lang="uk-UA"/>
        </a:p>
      </dgm:t>
    </dgm:pt>
    <dgm:pt modelId="{91B06C7E-CC43-4A13-B11B-0161DF49D5DA}" type="pres">
      <dgm:prSet presAssocID="{390D24CE-9FCF-4F4F-B2E5-F850CC0B8C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B29BD13-8049-43EF-8A9A-A0C1F258E358}" type="pres">
      <dgm:prSet presAssocID="{C5F0C0CE-0CC6-4B4C-9F2B-CF6D377FAB52}" presName="vertFlow" presStyleCnt="0"/>
      <dgm:spPr/>
    </dgm:pt>
    <dgm:pt modelId="{BA7F22E4-ED7C-497A-950B-390E6F383F8A}" type="pres">
      <dgm:prSet presAssocID="{C5F0C0CE-0CC6-4B4C-9F2B-CF6D377FAB52}" presName="header" presStyleLbl="node1" presStyleIdx="0" presStyleCnt="1" custScaleX="139468" custScaleY="121615" custLinFactNeighborX="-812" custLinFactNeighborY="-434"/>
      <dgm:spPr/>
      <dgm:t>
        <a:bodyPr/>
        <a:lstStyle/>
        <a:p>
          <a:endParaRPr lang="uk-UA"/>
        </a:p>
      </dgm:t>
    </dgm:pt>
  </dgm:ptLst>
  <dgm:cxnLst>
    <dgm:cxn modelId="{A8A45BB2-0C0D-4EC2-8A73-8313123F6B74}" srcId="{390D24CE-9FCF-4F4F-B2E5-F850CC0B8C28}" destId="{C5F0C0CE-0CC6-4B4C-9F2B-CF6D377FAB52}" srcOrd="0" destOrd="0" parTransId="{AE0B2F6E-B7BD-4569-94B0-168CFFAD22D4}" sibTransId="{50AE0267-1AA4-4437-B785-3ABF54BB10C5}"/>
    <dgm:cxn modelId="{08C2EA8D-CEDF-485D-B191-F299203B348B}" type="presOf" srcId="{C5F0C0CE-0CC6-4B4C-9F2B-CF6D377FAB52}" destId="{BA7F22E4-ED7C-497A-950B-390E6F383F8A}" srcOrd="0" destOrd="0" presId="urn:microsoft.com/office/officeart/2005/8/layout/lProcess1"/>
    <dgm:cxn modelId="{E75461A3-3851-4D1A-805E-5403FF2EAE92}" type="presOf" srcId="{390D24CE-9FCF-4F4F-B2E5-F850CC0B8C28}" destId="{91B06C7E-CC43-4A13-B11B-0161DF49D5DA}" srcOrd="0" destOrd="0" presId="urn:microsoft.com/office/officeart/2005/8/layout/lProcess1"/>
    <dgm:cxn modelId="{5C713C86-9EEC-40AA-A1C4-0B20603789B8}" type="presParOf" srcId="{91B06C7E-CC43-4A13-B11B-0161DF49D5DA}" destId="{DB29BD13-8049-43EF-8A9A-A0C1F258E358}" srcOrd="0" destOrd="0" presId="urn:microsoft.com/office/officeart/2005/8/layout/lProcess1"/>
    <dgm:cxn modelId="{507123A3-C1BB-4B35-9B56-3DB4B57D084E}" type="presParOf" srcId="{DB29BD13-8049-43EF-8A9A-A0C1F258E358}" destId="{BA7F22E4-ED7C-497A-950B-390E6F383F8A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A97C6A-5EEE-4671-8357-ADD6A11C3BCC}" type="doc">
      <dgm:prSet loTypeId="urn:microsoft.com/office/officeart/2008/layout/PictureStrips" loCatId="list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4F29E237-3662-4F6F-9090-EA4CC12FE731}">
      <dgm:prSet custT="1"/>
      <dgm:spPr/>
      <dgm:t>
        <a:bodyPr/>
        <a:lstStyle/>
        <a:p>
          <a:pPr rtl="0"/>
          <a:r>
            <a:rPr lang="uk-UA" sz="20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Високий попит на фахівців на ринку праці;</a:t>
          </a:r>
        </a:p>
      </dgm:t>
    </dgm:pt>
    <dgm:pt modelId="{1BFE2F94-CCEC-47D5-B05D-2F12A0901267}" type="parTrans" cxnId="{E6377EE9-FC78-4476-B804-2F4D5B9C2758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A75E4D-A33D-4D65-918C-74FA08FF9CBC}" type="sibTrans" cxnId="{E6377EE9-FC78-4476-B804-2F4D5B9C2758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B8FCA9-0901-47E7-8A98-5C390C207E33}">
      <dgm:prSet custT="1"/>
      <dgm:spPr/>
      <dgm:t>
        <a:bodyPr/>
        <a:lstStyle/>
        <a:p>
          <a:pPr rtl="0"/>
          <a:r>
            <a:rPr lang="uk-UA" sz="18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Можливість роботи у престижних українських та іноземних компаніях, а також в органах державної влади;</a:t>
          </a:r>
        </a:p>
      </dgm:t>
    </dgm:pt>
    <dgm:pt modelId="{282D95FD-A47E-4BEE-B2C7-0238ACE2475A}" type="parTrans" cxnId="{EF1DEDA5-4BA9-4E2F-9B2D-5C8B81C9D8F7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FD27A6-B831-4B25-970E-05D5AA5195A0}" type="sibTrans" cxnId="{EF1DEDA5-4BA9-4E2F-9B2D-5C8B81C9D8F7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43A559-3DEB-45F7-8D26-979302D57F3A}">
      <dgm:prSet custT="1"/>
      <dgm:spPr/>
      <dgm:t>
        <a:bodyPr/>
        <a:lstStyle/>
        <a:p>
          <a:pPr rtl="0"/>
          <a:r>
            <a:rPr lang="ru-RU" sz="1800">
              <a:latin typeface="Times New Roman" panose="02020603050405020304" pitchFamily="18" charset="0"/>
              <a:cs typeface="Times New Roman" panose="02020603050405020304" pitchFamily="18" charset="0"/>
            </a:rPr>
            <a:t>Можливість роботи за суміжними спеціальностями; фінанси, банківська справа, страхування, фінансовий менеджмент;</a:t>
          </a:r>
          <a:endParaRPr lang="uk-UA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2F2419-9EC0-4278-A474-7C551F6833F3}" type="parTrans" cxnId="{A53A4AE3-3567-4E74-9B20-FCD9E493126D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B6E6A1-538B-425F-9E0D-D5DED39292B1}" type="sibTrans" cxnId="{A53A4AE3-3567-4E74-9B20-FCD9E493126D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9332AB-C234-4A43-9C6A-3152A675A9A6}">
      <dgm:prSet custT="1"/>
      <dgm:spPr/>
      <dgm:t>
        <a:bodyPr/>
        <a:lstStyle/>
        <a:p>
          <a:pPr rtl="0"/>
          <a:r>
            <a:rPr lang="uk-UA" sz="1800">
              <a:latin typeface="Times New Roman" panose="02020603050405020304" pitchFamily="18" charset="0"/>
              <a:cs typeface="Times New Roman" panose="02020603050405020304" pitchFamily="18" charset="0"/>
            </a:rPr>
            <a:t>Високий рівень оплати праці;</a:t>
          </a:r>
        </a:p>
      </dgm:t>
    </dgm:pt>
    <dgm:pt modelId="{C76BCB12-7192-42EF-9638-FF221C29B315}" type="parTrans" cxnId="{62A9A6A0-5A45-49AB-B7BB-0A01BCA55DE3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473F15-E09F-4861-92D9-C5825E5A7120}" type="sibTrans" cxnId="{62A9A6A0-5A45-49AB-B7BB-0A01BCA55DE3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23E5CC-4D96-4D7D-8209-9C8C8404F118}">
      <dgm:prSet custT="1"/>
      <dgm:spPr/>
      <dgm:t>
        <a:bodyPr/>
        <a:lstStyle/>
        <a:p>
          <a:pPr rtl="0"/>
          <a:r>
            <a:rPr lang="uk-UA" sz="1800">
              <a:latin typeface="Times New Roman" panose="02020603050405020304" pitchFamily="18" charset="0"/>
              <a:cs typeface="Times New Roman" panose="02020603050405020304" pitchFamily="18" charset="0"/>
            </a:rPr>
            <a:t>Переважно нормований робочий день;</a:t>
          </a:r>
        </a:p>
      </dgm:t>
    </dgm:pt>
    <dgm:pt modelId="{896E9A4C-7E4E-4725-BC80-1ED6F305975A}" type="parTrans" cxnId="{B2656440-F77E-418B-AD6E-4B9DDAA9DC38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256093-0A58-4D0D-BD20-E3B84D4B543B}" type="sibTrans" cxnId="{B2656440-F77E-418B-AD6E-4B9DDAA9DC38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7FB36D-0500-44C5-831D-15899E1A490B}">
      <dgm:prSet custT="1"/>
      <dgm:spPr/>
      <dgm:t>
        <a:bodyPr/>
        <a:lstStyle/>
        <a:p>
          <a:pPr rtl="0"/>
          <a:r>
            <a:rPr lang="uk-UA" sz="1800">
              <a:latin typeface="Times New Roman" panose="02020603050405020304" pitchFamily="18" charset="0"/>
              <a:cs typeface="Times New Roman" panose="02020603050405020304" pitchFamily="18" charset="0"/>
            </a:rPr>
            <a:t>Вміння раціонально господарювати і приймати ефективні управлінські рішення.</a:t>
          </a:r>
        </a:p>
      </dgm:t>
    </dgm:pt>
    <dgm:pt modelId="{E4BA159D-7F8B-432D-8549-5532F533CBEC}" type="parTrans" cxnId="{7477EB0F-0254-4B98-9614-130A6417E271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D67AD9-109A-42AA-B397-A7A9A1982132}" type="sibTrans" cxnId="{7477EB0F-0254-4B98-9614-130A6417E271}">
      <dgm:prSet/>
      <dgm:spPr/>
      <dgm:t>
        <a:bodyPr/>
        <a:lstStyle/>
        <a:p>
          <a:endParaRPr lang="uk-UA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344B5B-1CDE-452E-A079-ADA56B9C1F97}" type="pres">
      <dgm:prSet presAssocID="{AFA97C6A-5EEE-4671-8357-ADD6A11C3BC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960AAEE-0AE2-46F8-B466-C42E555F3A67}" type="pres">
      <dgm:prSet presAssocID="{4F29E237-3662-4F6F-9090-EA4CC12FE731}" presName="composite" presStyleCnt="0"/>
      <dgm:spPr/>
    </dgm:pt>
    <dgm:pt modelId="{CAEF8B15-E457-4F7F-9C43-92A0C066544C}" type="pres">
      <dgm:prSet presAssocID="{4F29E237-3662-4F6F-9090-EA4CC12FE731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D7EFA26-C73D-45A6-B3D6-65B099127BDB}" type="pres">
      <dgm:prSet presAssocID="{4F29E237-3662-4F6F-9090-EA4CC12FE731}" presName="rect2" presStyleLbl="fgImgPlace1" presStyleIdx="0" presStyleCnt="6"/>
      <dgm:spPr>
        <a:blipFill>
          <a:blip xmlns:r="http://schemas.openxmlformats.org/officeDocument/2006/relationships" r:embed="rId1" cstate="print"/>
          <a:srcRect/>
          <a:stretch>
            <a:fillRect l="-89000" r="-89000"/>
          </a:stretch>
        </a:blipFill>
      </dgm:spPr>
    </dgm:pt>
    <dgm:pt modelId="{980E5E9A-B207-4113-91EB-E60E1405A067}" type="pres">
      <dgm:prSet presAssocID="{BDA75E4D-A33D-4D65-918C-74FA08FF9CBC}" presName="sibTrans" presStyleCnt="0"/>
      <dgm:spPr/>
    </dgm:pt>
    <dgm:pt modelId="{39196282-D53B-4F3E-AE00-375D304921FD}" type="pres">
      <dgm:prSet presAssocID="{E7B8FCA9-0901-47E7-8A98-5C390C207E33}" presName="composite" presStyleCnt="0"/>
      <dgm:spPr/>
    </dgm:pt>
    <dgm:pt modelId="{A72444B2-C0D0-4F35-8EE1-8635275B7B6B}" type="pres">
      <dgm:prSet presAssocID="{E7B8FCA9-0901-47E7-8A98-5C390C207E33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0CE7B61-0655-4B01-9F9E-91EEC6B20268}" type="pres">
      <dgm:prSet presAssocID="{E7B8FCA9-0901-47E7-8A98-5C390C207E33}" presName="rect2" presStyleLbl="fgImgPlace1" presStyleIdx="1" presStyleCnt="6"/>
      <dgm:spPr>
        <a:blipFill>
          <a:blip xmlns:r="http://schemas.openxmlformats.org/officeDocument/2006/relationships" r:embed="rId2" cstate="print"/>
          <a:srcRect/>
          <a:stretch>
            <a:fillRect l="-62000" r="-62000"/>
          </a:stretch>
        </a:blipFill>
      </dgm:spPr>
    </dgm:pt>
    <dgm:pt modelId="{D769470C-4E35-426B-B2C0-8D1E07220C40}" type="pres">
      <dgm:prSet presAssocID="{97FD27A6-B831-4B25-970E-05D5AA5195A0}" presName="sibTrans" presStyleCnt="0"/>
      <dgm:spPr/>
    </dgm:pt>
    <dgm:pt modelId="{9F434B63-B8ED-4FB6-A4AB-060E11111707}" type="pres">
      <dgm:prSet presAssocID="{2E43A559-3DEB-45F7-8D26-979302D57F3A}" presName="composite" presStyleCnt="0"/>
      <dgm:spPr/>
    </dgm:pt>
    <dgm:pt modelId="{21A70944-B585-497F-A9F6-FD0EC30F5696}" type="pres">
      <dgm:prSet presAssocID="{2E43A559-3DEB-45F7-8D26-979302D57F3A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BB800B9-A8FD-4C0C-9E79-C7D2D5C99093}" type="pres">
      <dgm:prSet presAssocID="{2E43A559-3DEB-45F7-8D26-979302D57F3A}" presName="rect2" presStyleLbl="fgImgPlace1" presStyleIdx="2" presStyleCnt="6"/>
      <dgm:spPr>
        <a:blipFill>
          <a:blip xmlns:r="http://schemas.openxmlformats.org/officeDocument/2006/relationships" r:embed="rId3"/>
          <a:srcRect/>
          <a:stretch>
            <a:fillRect l="-70000" r="-70000"/>
          </a:stretch>
        </a:blipFill>
      </dgm:spPr>
    </dgm:pt>
    <dgm:pt modelId="{03FBB155-4A85-4CEE-BCEC-AEBEF2FA7F9C}" type="pres">
      <dgm:prSet presAssocID="{FDB6E6A1-538B-425F-9E0D-D5DED39292B1}" presName="sibTrans" presStyleCnt="0"/>
      <dgm:spPr/>
    </dgm:pt>
    <dgm:pt modelId="{5FD97BEB-02AB-499C-AEA3-C0D3A7B0ACF1}" type="pres">
      <dgm:prSet presAssocID="{CE9332AB-C234-4A43-9C6A-3152A675A9A6}" presName="composite" presStyleCnt="0"/>
      <dgm:spPr/>
    </dgm:pt>
    <dgm:pt modelId="{3D677FB9-9E2C-4718-9AC0-2AA08799EF68}" type="pres">
      <dgm:prSet presAssocID="{CE9332AB-C234-4A43-9C6A-3152A675A9A6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3B94699-0927-4F7B-8926-FD690C4E784C}" type="pres">
      <dgm:prSet presAssocID="{CE9332AB-C234-4A43-9C6A-3152A675A9A6}" presName="rect2" presStyleLbl="fgImgPlace1" presStyleIdx="3" presStyleCnt="6"/>
      <dgm:spPr>
        <a:blipFill>
          <a:blip xmlns:r="http://schemas.openxmlformats.org/officeDocument/2006/relationships" r:embed="rId4" cstate="print"/>
          <a:srcRect/>
          <a:stretch>
            <a:fillRect l="-63000" r="-63000"/>
          </a:stretch>
        </a:blipFill>
      </dgm:spPr>
    </dgm:pt>
    <dgm:pt modelId="{EA69D905-4ECA-4D67-BD2C-6C1614BF5305}" type="pres">
      <dgm:prSet presAssocID="{73473F15-E09F-4861-92D9-C5825E5A7120}" presName="sibTrans" presStyleCnt="0"/>
      <dgm:spPr/>
    </dgm:pt>
    <dgm:pt modelId="{F0039DC8-79BD-4A8D-9A99-B72A7819E3D3}" type="pres">
      <dgm:prSet presAssocID="{2923E5CC-4D96-4D7D-8209-9C8C8404F118}" presName="composite" presStyleCnt="0"/>
      <dgm:spPr/>
    </dgm:pt>
    <dgm:pt modelId="{37E73024-2D8A-44A1-AF16-BCF82F5E2613}" type="pres">
      <dgm:prSet presAssocID="{2923E5CC-4D96-4D7D-8209-9C8C8404F118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C89F621-136F-4630-9066-00EA265DF054}" type="pres">
      <dgm:prSet presAssocID="{2923E5CC-4D96-4D7D-8209-9C8C8404F118}" presName="rect2" presStyleLbl="fgImgPlace1" presStyleIdx="4" presStyleCnt="6"/>
      <dgm:spPr>
        <a:blipFill>
          <a:blip xmlns:r="http://schemas.openxmlformats.org/officeDocument/2006/relationships" r:embed="rId5" cstate="print"/>
          <a:srcRect/>
          <a:stretch>
            <a:fillRect l="-93000" r="-93000"/>
          </a:stretch>
        </a:blipFill>
      </dgm:spPr>
    </dgm:pt>
    <dgm:pt modelId="{A5A887EA-6F24-4E5B-AC44-BC2959B8A780}" type="pres">
      <dgm:prSet presAssocID="{CD256093-0A58-4D0D-BD20-E3B84D4B543B}" presName="sibTrans" presStyleCnt="0"/>
      <dgm:spPr/>
    </dgm:pt>
    <dgm:pt modelId="{FDE22236-6590-4411-96F4-2A8363EEC59A}" type="pres">
      <dgm:prSet presAssocID="{D37FB36D-0500-44C5-831D-15899E1A490B}" presName="composite" presStyleCnt="0"/>
      <dgm:spPr/>
    </dgm:pt>
    <dgm:pt modelId="{484EB23B-035D-49F1-86CF-6DBD0DFE5345}" type="pres">
      <dgm:prSet presAssocID="{D37FB36D-0500-44C5-831D-15899E1A490B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5952D19-D333-45B3-BD6B-A0E22DF2C982}" type="pres">
      <dgm:prSet presAssocID="{D37FB36D-0500-44C5-831D-15899E1A490B}" presName="rect2" presStyleLbl="fgImgPlace1" presStyleIdx="5" presStyleCnt="6"/>
      <dgm:spPr>
        <a:blipFill>
          <a:blip xmlns:r="http://schemas.openxmlformats.org/officeDocument/2006/relationships" r:embed="rId6"/>
          <a:srcRect/>
          <a:stretch>
            <a:fillRect l="-83000" r="-83000"/>
          </a:stretch>
        </a:blipFill>
      </dgm:spPr>
    </dgm:pt>
  </dgm:ptLst>
  <dgm:cxnLst>
    <dgm:cxn modelId="{EF1DEDA5-4BA9-4E2F-9B2D-5C8B81C9D8F7}" srcId="{AFA97C6A-5EEE-4671-8357-ADD6A11C3BCC}" destId="{E7B8FCA9-0901-47E7-8A98-5C390C207E33}" srcOrd="1" destOrd="0" parTransId="{282D95FD-A47E-4BEE-B2C7-0238ACE2475A}" sibTransId="{97FD27A6-B831-4B25-970E-05D5AA5195A0}"/>
    <dgm:cxn modelId="{610075F0-FC34-4B3B-BECE-115392305A7F}" type="presOf" srcId="{2923E5CC-4D96-4D7D-8209-9C8C8404F118}" destId="{37E73024-2D8A-44A1-AF16-BCF82F5E2613}" srcOrd="0" destOrd="0" presId="urn:microsoft.com/office/officeart/2008/layout/PictureStrips"/>
    <dgm:cxn modelId="{B2656440-F77E-418B-AD6E-4B9DDAA9DC38}" srcId="{AFA97C6A-5EEE-4671-8357-ADD6A11C3BCC}" destId="{2923E5CC-4D96-4D7D-8209-9C8C8404F118}" srcOrd="4" destOrd="0" parTransId="{896E9A4C-7E4E-4725-BC80-1ED6F305975A}" sibTransId="{CD256093-0A58-4D0D-BD20-E3B84D4B543B}"/>
    <dgm:cxn modelId="{D14355F6-E43A-42F4-AE4F-3509D01CD302}" type="presOf" srcId="{E7B8FCA9-0901-47E7-8A98-5C390C207E33}" destId="{A72444B2-C0D0-4F35-8EE1-8635275B7B6B}" srcOrd="0" destOrd="0" presId="urn:microsoft.com/office/officeart/2008/layout/PictureStrips"/>
    <dgm:cxn modelId="{BA438C06-E4B4-48D2-AED6-067B4D700853}" type="presOf" srcId="{4F29E237-3662-4F6F-9090-EA4CC12FE731}" destId="{CAEF8B15-E457-4F7F-9C43-92A0C066544C}" srcOrd="0" destOrd="0" presId="urn:microsoft.com/office/officeart/2008/layout/PictureStrips"/>
    <dgm:cxn modelId="{1480D635-96C7-458D-905B-C33948D7E3CB}" type="presOf" srcId="{AFA97C6A-5EEE-4671-8357-ADD6A11C3BCC}" destId="{EC344B5B-1CDE-452E-A079-ADA56B9C1F97}" srcOrd="0" destOrd="0" presId="urn:microsoft.com/office/officeart/2008/layout/PictureStrips"/>
    <dgm:cxn modelId="{62A9A6A0-5A45-49AB-B7BB-0A01BCA55DE3}" srcId="{AFA97C6A-5EEE-4671-8357-ADD6A11C3BCC}" destId="{CE9332AB-C234-4A43-9C6A-3152A675A9A6}" srcOrd="3" destOrd="0" parTransId="{C76BCB12-7192-42EF-9638-FF221C29B315}" sibTransId="{73473F15-E09F-4861-92D9-C5825E5A7120}"/>
    <dgm:cxn modelId="{A53A4AE3-3567-4E74-9B20-FCD9E493126D}" srcId="{AFA97C6A-5EEE-4671-8357-ADD6A11C3BCC}" destId="{2E43A559-3DEB-45F7-8D26-979302D57F3A}" srcOrd="2" destOrd="0" parTransId="{522F2419-9EC0-4278-A474-7C551F6833F3}" sibTransId="{FDB6E6A1-538B-425F-9E0D-D5DED39292B1}"/>
    <dgm:cxn modelId="{5581D58E-B2AB-4F85-87E4-507D8D35DDEE}" type="presOf" srcId="{2E43A559-3DEB-45F7-8D26-979302D57F3A}" destId="{21A70944-B585-497F-A9F6-FD0EC30F5696}" srcOrd="0" destOrd="0" presId="urn:microsoft.com/office/officeart/2008/layout/PictureStrips"/>
    <dgm:cxn modelId="{1B32AD2C-F4E4-4E7C-B735-21A450FD2532}" type="presOf" srcId="{CE9332AB-C234-4A43-9C6A-3152A675A9A6}" destId="{3D677FB9-9E2C-4718-9AC0-2AA08799EF68}" srcOrd="0" destOrd="0" presId="urn:microsoft.com/office/officeart/2008/layout/PictureStrips"/>
    <dgm:cxn modelId="{E6377EE9-FC78-4476-B804-2F4D5B9C2758}" srcId="{AFA97C6A-5EEE-4671-8357-ADD6A11C3BCC}" destId="{4F29E237-3662-4F6F-9090-EA4CC12FE731}" srcOrd="0" destOrd="0" parTransId="{1BFE2F94-CCEC-47D5-B05D-2F12A0901267}" sibTransId="{BDA75E4D-A33D-4D65-918C-74FA08FF9CBC}"/>
    <dgm:cxn modelId="{7477EB0F-0254-4B98-9614-130A6417E271}" srcId="{AFA97C6A-5EEE-4671-8357-ADD6A11C3BCC}" destId="{D37FB36D-0500-44C5-831D-15899E1A490B}" srcOrd="5" destOrd="0" parTransId="{E4BA159D-7F8B-432D-8549-5532F533CBEC}" sibTransId="{1AD67AD9-109A-42AA-B397-A7A9A1982132}"/>
    <dgm:cxn modelId="{9FE38D81-E1D7-474D-A65C-55AC47438824}" type="presOf" srcId="{D37FB36D-0500-44C5-831D-15899E1A490B}" destId="{484EB23B-035D-49F1-86CF-6DBD0DFE5345}" srcOrd="0" destOrd="0" presId="urn:microsoft.com/office/officeart/2008/layout/PictureStrips"/>
    <dgm:cxn modelId="{0BF3FA38-AAC6-4050-9D45-BE132AE47CF3}" type="presParOf" srcId="{EC344B5B-1CDE-452E-A079-ADA56B9C1F97}" destId="{1960AAEE-0AE2-46F8-B466-C42E555F3A67}" srcOrd="0" destOrd="0" presId="urn:microsoft.com/office/officeart/2008/layout/PictureStrips"/>
    <dgm:cxn modelId="{ED98DD02-A919-4C0C-BB1E-71EFD2F4E34B}" type="presParOf" srcId="{1960AAEE-0AE2-46F8-B466-C42E555F3A67}" destId="{CAEF8B15-E457-4F7F-9C43-92A0C066544C}" srcOrd="0" destOrd="0" presId="urn:microsoft.com/office/officeart/2008/layout/PictureStrips"/>
    <dgm:cxn modelId="{8CB2F6F8-76AE-4B1D-9B86-C30BAC46463A}" type="presParOf" srcId="{1960AAEE-0AE2-46F8-B466-C42E555F3A67}" destId="{1D7EFA26-C73D-45A6-B3D6-65B099127BDB}" srcOrd="1" destOrd="0" presId="urn:microsoft.com/office/officeart/2008/layout/PictureStrips"/>
    <dgm:cxn modelId="{A50D2985-9664-44D5-A292-FA42E1ADE17E}" type="presParOf" srcId="{EC344B5B-1CDE-452E-A079-ADA56B9C1F97}" destId="{980E5E9A-B207-4113-91EB-E60E1405A067}" srcOrd="1" destOrd="0" presId="urn:microsoft.com/office/officeart/2008/layout/PictureStrips"/>
    <dgm:cxn modelId="{4315F1A5-2C11-48A4-AE87-9FEF47CC927D}" type="presParOf" srcId="{EC344B5B-1CDE-452E-A079-ADA56B9C1F97}" destId="{39196282-D53B-4F3E-AE00-375D304921FD}" srcOrd="2" destOrd="0" presId="urn:microsoft.com/office/officeart/2008/layout/PictureStrips"/>
    <dgm:cxn modelId="{F228A748-CCF0-4A7B-96CE-372111D0597F}" type="presParOf" srcId="{39196282-D53B-4F3E-AE00-375D304921FD}" destId="{A72444B2-C0D0-4F35-8EE1-8635275B7B6B}" srcOrd="0" destOrd="0" presId="urn:microsoft.com/office/officeart/2008/layout/PictureStrips"/>
    <dgm:cxn modelId="{F389A3ED-94AB-492E-B5F3-72CE13A8E5CA}" type="presParOf" srcId="{39196282-D53B-4F3E-AE00-375D304921FD}" destId="{E0CE7B61-0655-4B01-9F9E-91EEC6B20268}" srcOrd="1" destOrd="0" presId="urn:microsoft.com/office/officeart/2008/layout/PictureStrips"/>
    <dgm:cxn modelId="{1872BA18-28FC-450B-B78F-1E68EF90D101}" type="presParOf" srcId="{EC344B5B-1CDE-452E-A079-ADA56B9C1F97}" destId="{D769470C-4E35-426B-B2C0-8D1E07220C40}" srcOrd="3" destOrd="0" presId="urn:microsoft.com/office/officeart/2008/layout/PictureStrips"/>
    <dgm:cxn modelId="{3FBA2299-27BB-4A86-96E6-321571195B95}" type="presParOf" srcId="{EC344B5B-1CDE-452E-A079-ADA56B9C1F97}" destId="{9F434B63-B8ED-4FB6-A4AB-060E11111707}" srcOrd="4" destOrd="0" presId="urn:microsoft.com/office/officeart/2008/layout/PictureStrips"/>
    <dgm:cxn modelId="{16CA60DD-73E4-4DD2-A27C-060807F643CE}" type="presParOf" srcId="{9F434B63-B8ED-4FB6-A4AB-060E11111707}" destId="{21A70944-B585-497F-A9F6-FD0EC30F5696}" srcOrd="0" destOrd="0" presId="urn:microsoft.com/office/officeart/2008/layout/PictureStrips"/>
    <dgm:cxn modelId="{73EBB8FF-E566-4AB9-8E91-F9F8C1341C5E}" type="presParOf" srcId="{9F434B63-B8ED-4FB6-A4AB-060E11111707}" destId="{BBB800B9-A8FD-4C0C-9E79-C7D2D5C99093}" srcOrd="1" destOrd="0" presId="urn:microsoft.com/office/officeart/2008/layout/PictureStrips"/>
    <dgm:cxn modelId="{0FB1A1CD-BF70-4513-8693-950734C5BD10}" type="presParOf" srcId="{EC344B5B-1CDE-452E-A079-ADA56B9C1F97}" destId="{03FBB155-4A85-4CEE-BCEC-AEBEF2FA7F9C}" srcOrd="5" destOrd="0" presId="urn:microsoft.com/office/officeart/2008/layout/PictureStrips"/>
    <dgm:cxn modelId="{8295DB41-946D-48A1-8F8A-47FE4EC3FCC1}" type="presParOf" srcId="{EC344B5B-1CDE-452E-A079-ADA56B9C1F97}" destId="{5FD97BEB-02AB-499C-AEA3-C0D3A7B0ACF1}" srcOrd="6" destOrd="0" presId="urn:microsoft.com/office/officeart/2008/layout/PictureStrips"/>
    <dgm:cxn modelId="{DCC842F8-8B94-4C10-9ABE-9119DC31803A}" type="presParOf" srcId="{5FD97BEB-02AB-499C-AEA3-C0D3A7B0ACF1}" destId="{3D677FB9-9E2C-4718-9AC0-2AA08799EF68}" srcOrd="0" destOrd="0" presId="urn:microsoft.com/office/officeart/2008/layout/PictureStrips"/>
    <dgm:cxn modelId="{4D1F9AD2-61BE-4D15-A579-6F198E67BDC2}" type="presParOf" srcId="{5FD97BEB-02AB-499C-AEA3-C0D3A7B0ACF1}" destId="{53B94699-0927-4F7B-8926-FD690C4E784C}" srcOrd="1" destOrd="0" presId="urn:microsoft.com/office/officeart/2008/layout/PictureStrips"/>
    <dgm:cxn modelId="{D9F1E754-A60B-437B-80CC-692399481C66}" type="presParOf" srcId="{EC344B5B-1CDE-452E-A079-ADA56B9C1F97}" destId="{EA69D905-4ECA-4D67-BD2C-6C1614BF5305}" srcOrd="7" destOrd="0" presId="urn:microsoft.com/office/officeart/2008/layout/PictureStrips"/>
    <dgm:cxn modelId="{76DEA299-4807-4661-B96B-3F18EC9353BE}" type="presParOf" srcId="{EC344B5B-1CDE-452E-A079-ADA56B9C1F97}" destId="{F0039DC8-79BD-4A8D-9A99-B72A7819E3D3}" srcOrd="8" destOrd="0" presId="urn:microsoft.com/office/officeart/2008/layout/PictureStrips"/>
    <dgm:cxn modelId="{280BAF78-2F61-446F-890C-6D145ACC46FA}" type="presParOf" srcId="{F0039DC8-79BD-4A8D-9A99-B72A7819E3D3}" destId="{37E73024-2D8A-44A1-AF16-BCF82F5E2613}" srcOrd="0" destOrd="0" presId="urn:microsoft.com/office/officeart/2008/layout/PictureStrips"/>
    <dgm:cxn modelId="{0AFC32B4-4D48-41CC-B311-596F55845579}" type="presParOf" srcId="{F0039DC8-79BD-4A8D-9A99-B72A7819E3D3}" destId="{6C89F621-136F-4630-9066-00EA265DF054}" srcOrd="1" destOrd="0" presId="urn:microsoft.com/office/officeart/2008/layout/PictureStrips"/>
    <dgm:cxn modelId="{E60E2D86-967A-4FFA-99F2-1DD57DA01483}" type="presParOf" srcId="{EC344B5B-1CDE-452E-A079-ADA56B9C1F97}" destId="{A5A887EA-6F24-4E5B-AC44-BC2959B8A780}" srcOrd="9" destOrd="0" presId="urn:microsoft.com/office/officeart/2008/layout/PictureStrips"/>
    <dgm:cxn modelId="{3EE96860-2F20-4840-8926-2B98B89F3AB0}" type="presParOf" srcId="{EC344B5B-1CDE-452E-A079-ADA56B9C1F97}" destId="{FDE22236-6590-4411-96F4-2A8363EEC59A}" srcOrd="10" destOrd="0" presId="urn:microsoft.com/office/officeart/2008/layout/PictureStrips"/>
    <dgm:cxn modelId="{7CA656CC-8625-4166-A913-FB3E79BCA71E}" type="presParOf" srcId="{FDE22236-6590-4411-96F4-2A8363EEC59A}" destId="{484EB23B-035D-49F1-86CF-6DBD0DFE5345}" srcOrd="0" destOrd="0" presId="urn:microsoft.com/office/officeart/2008/layout/PictureStrips"/>
    <dgm:cxn modelId="{432FA555-B4B3-4990-8572-9077F16ACB15}" type="presParOf" srcId="{FDE22236-6590-4411-96F4-2A8363EEC59A}" destId="{85952D19-D333-45B3-BD6B-A0E22DF2C98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42DD87-38D4-4623-B584-02FC44EAF37E}" type="doc">
      <dgm:prSet loTypeId="urn:microsoft.com/office/officeart/2005/8/layout/architecture+Icon" loCatId="hierarchy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6E148879-BAA1-4F5A-851D-A0AC6D9F01D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випускника високого фахового рівня, здатного приймати правові управлінські рішення на державному рівні та у підприємницьких структурах, який матиме змогу створювати власний бізнес і бути успішним підприємцем.   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FCC7F6-F1E1-41C7-9DD3-DC2E1E35D6CC}" type="parTrans" cxnId="{6698E40D-EC2F-4655-8E3E-8B3368F47CCC}">
      <dgm:prSet/>
      <dgm:spPr/>
      <dgm:t>
        <a:bodyPr/>
        <a:lstStyle/>
        <a:p>
          <a:endParaRPr lang="ru-RU">
            <a:latin typeface="Candara" panose="020E0502030303020204" pitchFamily="34" charset="0"/>
          </a:endParaRPr>
        </a:p>
      </dgm:t>
    </dgm:pt>
    <dgm:pt modelId="{CFFB0A92-DB44-4E62-A481-9D15925ED5AC}" type="sibTrans" cxnId="{6698E40D-EC2F-4655-8E3E-8B3368F47CCC}">
      <dgm:prSet/>
      <dgm:spPr/>
      <dgm:t>
        <a:bodyPr/>
        <a:lstStyle/>
        <a:p>
          <a:endParaRPr lang="ru-RU">
            <a:latin typeface="Candara" panose="020E0502030303020204" pitchFamily="34" charset="0"/>
          </a:endParaRPr>
        </a:p>
      </dgm:t>
    </dgm:pt>
    <dgm:pt modelId="{B2B7ADC1-07F3-4C51-AB70-0ABE93813AFA}" type="pres">
      <dgm:prSet presAssocID="{B242DD87-38D4-4623-B584-02FC44EAF37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7EAED21F-0AE6-4A75-9EED-5528EB6AD88E}" type="pres">
      <dgm:prSet presAssocID="{6E148879-BAA1-4F5A-851D-A0AC6D9F01D3}" presName="vertOne" presStyleCnt="0"/>
      <dgm:spPr/>
    </dgm:pt>
    <dgm:pt modelId="{570414F7-6E83-4AD3-B84E-DEBD35CAFD18}" type="pres">
      <dgm:prSet presAssocID="{6E148879-BAA1-4F5A-851D-A0AC6D9F01D3}" presName="txOne" presStyleLbl="node0" presStyleIdx="0" presStyleCnt="1" custScaleY="100000" custLinFactY="-100000" custLinFactNeighborX="1145" custLinFactNeighborY="-10091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239739B-09E5-48C1-80CA-6295E32B0CDB}" type="pres">
      <dgm:prSet presAssocID="{6E148879-BAA1-4F5A-851D-A0AC6D9F01D3}" presName="horzOne" presStyleCnt="0"/>
      <dgm:spPr/>
    </dgm:pt>
  </dgm:ptLst>
  <dgm:cxnLst>
    <dgm:cxn modelId="{6698E40D-EC2F-4655-8E3E-8B3368F47CCC}" srcId="{B242DD87-38D4-4623-B584-02FC44EAF37E}" destId="{6E148879-BAA1-4F5A-851D-A0AC6D9F01D3}" srcOrd="0" destOrd="0" parTransId="{44FCC7F6-F1E1-41C7-9DD3-DC2E1E35D6CC}" sibTransId="{CFFB0A92-DB44-4E62-A481-9D15925ED5AC}"/>
    <dgm:cxn modelId="{E3ED8046-082D-4097-AC64-E5864AA92BA0}" type="presOf" srcId="{6E148879-BAA1-4F5A-851D-A0AC6D9F01D3}" destId="{570414F7-6E83-4AD3-B84E-DEBD35CAFD18}" srcOrd="0" destOrd="0" presId="urn:microsoft.com/office/officeart/2005/8/layout/architecture+Icon"/>
    <dgm:cxn modelId="{9006064A-4471-4E3A-9E02-3454F42631B6}" type="presOf" srcId="{B242DD87-38D4-4623-B584-02FC44EAF37E}" destId="{B2B7ADC1-07F3-4C51-AB70-0ABE93813AFA}" srcOrd="0" destOrd="0" presId="urn:microsoft.com/office/officeart/2005/8/layout/architecture+Icon"/>
    <dgm:cxn modelId="{1D6E89E4-2679-4747-B8CE-6089900E477B}" type="presParOf" srcId="{B2B7ADC1-07F3-4C51-AB70-0ABE93813AFA}" destId="{7EAED21F-0AE6-4A75-9EED-5528EB6AD88E}" srcOrd="0" destOrd="0" presId="urn:microsoft.com/office/officeart/2005/8/layout/architecture+Icon"/>
    <dgm:cxn modelId="{A3E4BE4D-4D1F-459E-8720-9BF73FD09A9B}" type="presParOf" srcId="{7EAED21F-0AE6-4A75-9EED-5528EB6AD88E}" destId="{570414F7-6E83-4AD3-B84E-DEBD35CAFD18}" srcOrd="0" destOrd="0" presId="urn:microsoft.com/office/officeart/2005/8/layout/architecture+Icon"/>
    <dgm:cxn modelId="{9067378D-8BDE-450F-B13B-796F0F11CFFF}" type="presParOf" srcId="{7EAED21F-0AE6-4A75-9EED-5528EB6AD88E}" destId="{9239739B-09E5-48C1-80CA-6295E32B0CDB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72A25B-6EDF-42CE-8906-7CF0BE92000A}" type="doc">
      <dgm:prSet loTypeId="urn:microsoft.com/office/officeart/2009/3/layout/HorizontalOrganizationChart" loCatId="hierarchy" qsTypeId="urn:microsoft.com/office/officeart/2005/8/quickstyle/simple1#6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1239FB63-80A5-455E-BD12-BEB2C450694F}">
      <dgm:prSet/>
      <dgm:spPr/>
      <dgm:t>
        <a:bodyPr/>
        <a:lstStyle/>
        <a:p>
          <a:pPr rtl="0"/>
          <a:r>
            <a:rPr lang="ru-RU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Юридичне</a:t>
          </a:r>
          <a:r>
            <a: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документування</a:t>
          </a:r>
          <a:endParaRPr lang="uk-UA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5D3C02-0DD1-432A-8F94-D887E1D0907B}" type="parTrans" cxnId="{0E2719B5-D64A-4197-92E0-6FBE9D4E3E25}">
      <dgm:prSet/>
      <dgm:spPr/>
      <dgm:t>
        <a:bodyPr/>
        <a:lstStyle/>
        <a:p>
          <a:endParaRPr lang="uk-UA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59330F-425C-4EE2-98CB-EF9F2A5BB6F7}" type="sibTrans" cxnId="{0E2719B5-D64A-4197-92E0-6FBE9D4E3E25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A64A0B-3F8C-4E4D-AEE2-858047DB6266}">
      <dgm:prSet/>
      <dgm:spPr/>
      <dgm:t>
        <a:bodyPr/>
        <a:lstStyle/>
        <a:p>
          <a:pPr rtl="0"/>
          <a:r>
            <a:rPr lang="ru-RU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Міжнародні</a:t>
          </a:r>
          <a:r>
            <a: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стандарти</a:t>
          </a:r>
          <a:r>
            <a: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аудиту</a:t>
          </a:r>
          <a:endParaRPr lang="uk-UA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021738-5412-4446-9695-40D1FC7081BB}" type="parTrans" cxnId="{86C5AACF-A615-4898-96C0-71572AA52353}">
      <dgm:prSet/>
      <dgm:spPr/>
      <dgm:t>
        <a:bodyPr/>
        <a:lstStyle/>
        <a:p>
          <a:endParaRPr lang="uk-UA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15B99A-177C-4CD9-9838-CAE3DAE8AD2A}" type="sibTrans" cxnId="{86C5AACF-A615-4898-96C0-71572AA52353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CCB3F0-74B1-42ED-9CB7-557FA43D700C}">
      <dgm:prSet/>
      <dgm:spPr/>
      <dgm:t>
        <a:bodyPr/>
        <a:lstStyle/>
        <a:p>
          <a:pPr rtl="0"/>
          <a:r>
            <a:rPr lang="ru-RU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Основи</a:t>
          </a:r>
          <a:r>
            <a: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економічного</a:t>
          </a:r>
          <a:r>
            <a: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контролю</a:t>
          </a:r>
          <a:endParaRPr lang="uk-UA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405E55-F9D7-4467-A8F9-6C79720B1558}" type="parTrans" cxnId="{055E51A1-5FC5-4717-8AB0-6F20BF39F53D}">
      <dgm:prSet/>
      <dgm:spPr/>
      <dgm:t>
        <a:bodyPr/>
        <a:lstStyle/>
        <a:p>
          <a:endParaRPr lang="uk-UA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D2BAF7-C394-4D34-ACEA-2B6DAF16F49B}" type="sibTrans" cxnId="{055E51A1-5FC5-4717-8AB0-6F20BF39F53D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FA108C-1B31-4FD9-83FA-A565D08995EF}">
      <dgm:prSet/>
      <dgm:spPr/>
      <dgm:t>
        <a:bodyPr/>
        <a:lstStyle/>
        <a:p>
          <a:pPr rtl="0"/>
          <a:r>
            <a:rPr lang="ru-RU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Облік</a:t>
          </a:r>
          <a:r>
            <a: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оподаткування</a:t>
          </a:r>
          <a:r>
            <a: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</a:t>
          </a:r>
          <a:r>
            <a:rPr lang="en-US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ru-RU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єктів</a:t>
          </a:r>
          <a:r>
            <a: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малого </a:t>
          </a:r>
          <a:r>
            <a:rPr lang="ru-RU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підприємництва</a:t>
          </a:r>
          <a:r>
            <a: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4D35AE-16AD-4FB1-B51E-F26EB53932C6}" type="parTrans" cxnId="{AE524401-EF2B-498B-BED2-E04625977EE5}">
      <dgm:prSet/>
      <dgm:spPr/>
      <dgm:t>
        <a:bodyPr/>
        <a:lstStyle/>
        <a:p>
          <a:endParaRPr lang="uk-UA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DF5180-68C5-4448-B8F0-11B295A5600B}" type="sibTrans" cxnId="{AE524401-EF2B-498B-BED2-E04625977EE5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80EFAC-E427-4177-9F4D-84CAD6EB7974}">
      <dgm:prSet/>
      <dgm:spPr/>
      <dgm:t>
        <a:bodyPr/>
        <a:lstStyle/>
        <a:p>
          <a:pPr rtl="0"/>
          <a:r>
            <a:rPr lang="ru-RU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Фінансовий</a:t>
          </a:r>
          <a:r>
            <a: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облік</a:t>
          </a:r>
          <a:endParaRPr lang="uk-UA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E3E241-CA04-4B24-99AD-923A0D522C09}" type="parTrans" cxnId="{842DB8D0-1A11-4FFE-B30C-C92371388257}">
      <dgm:prSet/>
      <dgm:spPr/>
      <dgm:t>
        <a:bodyPr/>
        <a:lstStyle/>
        <a:p>
          <a:endParaRPr lang="uk-UA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2F4445-40DC-4A38-A69A-49DF86E57542}" type="sibTrans" cxnId="{842DB8D0-1A11-4FFE-B30C-C92371388257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D06D77-EA47-44DF-9E3B-3957F276FF20}">
      <dgm:prSet/>
      <dgm:spPr/>
      <dgm:t>
        <a:bodyPr/>
        <a:lstStyle/>
        <a:p>
          <a:pPr rtl="0"/>
          <a:r>
            <a:rPr lang="ru-RU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Аналіз</a:t>
          </a:r>
          <a:r>
            <a: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господарської</a:t>
          </a:r>
          <a:r>
            <a: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endParaRPr lang="uk-UA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E4E538-5722-46C9-A8B7-DF189EB221C1}" type="parTrans" cxnId="{6FD4BDA8-A223-4937-B3B2-69F5099FA9A6}">
      <dgm:prSet/>
      <dgm:spPr/>
      <dgm:t>
        <a:bodyPr/>
        <a:lstStyle/>
        <a:p>
          <a:endParaRPr lang="uk-UA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2A8275-B1F2-417C-9AB6-529BEC17AFDA}" type="sibTrans" cxnId="{6FD4BDA8-A223-4937-B3B2-69F5099FA9A6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34B745-8C2B-41D5-A49D-865C5F4F3FBA}">
      <dgm:prSet/>
      <dgm:spPr/>
      <dgm:t>
        <a:bodyPr/>
        <a:lstStyle/>
        <a:p>
          <a:pPr rtl="0"/>
          <a:r>
            <a:rPr lang="ru-RU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Діджиталізація в обліку і оподаткуванні</a:t>
          </a:r>
          <a:endParaRPr lang="uk-UA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C73C67-81BF-4362-A695-CA352FE47401}" type="parTrans" cxnId="{8D90B8B8-BB4D-4F25-A87C-DB308ADC2C5C}">
      <dgm:prSet/>
      <dgm:spPr/>
      <dgm:t>
        <a:bodyPr/>
        <a:lstStyle/>
        <a:p>
          <a:endParaRPr lang="uk-UA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8C6F9C-E971-45FF-9C2C-634E98D8BBEF}" type="sibTrans" cxnId="{8D90B8B8-BB4D-4F25-A87C-DB308ADC2C5C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1B936A-1018-4214-8CBC-6A10E014D2A3}">
      <dgm:prSet/>
      <dgm:spPr/>
      <dgm:t>
        <a:bodyPr/>
        <a:lstStyle/>
        <a:p>
          <a:pPr rtl="0"/>
          <a:r>
            <a:rPr lang="ru-RU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Основи</a:t>
          </a:r>
          <a:r>
            <a: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форензіку</a:t>
          </a:r>
          <a:endParaRPr lang="uk-UA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D58A30-22F3-4D78-B6E2-5C7AB540D7D9}" type="parTrans" cxnId="{3A2B5435-815B-4C15-88CE-53C6A46CD229}">
      <dgm:prSet/>
      <dgm:spPr/>
      <dgm:t>
        <a:bodyPr/>
        <a:lstStyle/>
        <a:p>
          <a:endParaRPr lang="uk-UA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4D1C45-D241-4FBE-9B7F-F18D14E7EF22}" type="sibTrans" cxnId="{3A2B5435-815B-4C15-88CE-53C6A46CD229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4EF969-463F-4CE1-AAFC-F0C04F0F92B5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ru-RU" sz="3200" b="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Освітні</a:t>
          </a:r>
          <a:r>
            <a:rPr lang="ru-RU" sz="32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компоненти</a:t>
          </a:r>
          <a:r>
            <a:rPr lang="ru-RU" sz="32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фахової</a:t>
          </a:r>
          <a:r>
            <a:rPr lang="ru-RU" sz="32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підготовки</a:t>
          </a:r>
          <a:r>
            <a:rPr lang="ru-RU" sz="32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бакалаврів</a:t>
          </a:r>
          <a:r>
            <a:rPr lang="ru-RU" sz="32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ru-RU" sz="32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</a:t>
          </a:r>
          <a:r>
            <a:rPr lang="ru-RU" sz="3200" b="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спеціалізацією</a:t>
          </a:r>
          <a:endParaRPr lang="ru-RU" sz="3200" b="0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>
            <a:lnSpc>
              <a:spcPct val="90000"/>
            </a:lnSpc>
            <a:spcAft>
              <a:spcPct val="35000"/>
            </a:spcAft>
          </a:pPr>
          <a:r>
            <a: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3200" b="1" i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Облік</a:t>
          </a:r>
          <a:r>
            <a: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200" b="1" i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аналіз</a:t>
          </a:r>
          <a:r>
            <a: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3200" b="1" i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фінансові</a:t>
          </a:r>
          <a:r>
            <a: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i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розслідування</a:t>
          </a:r>
          <a:r>
            <a: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uk-UA" sz="32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E26DD0-3177-4A5A-AC21-E9B1122065A1}" type="parTrans" cxnId="{5F79A27E-E7B6-4377-8CDC-D02C4EF487F6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8B0A4B-0C7C-47F9-9517-60EEE480E197}" type="sibTrans" cxnId="{5F79A27E-E7B6-4377-8CDC-D02C4EF487F6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0898E4-2F7D-4B36-8E34-F26160A80995}" type="pres">
      <dgm:prSet presAssocID="{0C72A25B-6EDF-42CE-8906-7CF0BE92000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91C3B4BB-28A8-4BCC-A122-146EF3BA7601}" type="pres">
      <dgm:prSet presAssocID="{964EF969-463F-4CE1-AAFC-F0C04F0F92B5}" presName="hierRoot1" presStyleCnt="0">
        <dgm:presLayoutVars>
          <dgm:hierBranch val="init"/>
        </dgm:presLayoutVars>
      </dgm:prSet>
      <dgm:spPr/>
    </dgm:pt>
    <dgm:pt modelId="{7493ACA4-8A40-4EFE-B084-9F8C39D4E04A}" type="pres">
      <dgm:prSet presAssocID="{964EF969-463F-4CE1-AAFC-F0C04F0F92B5}" presName="rootComposite1" presStyleCnt="0"/>
      <dgm:spPr/>
    </dgm:pt>
    <dgm:pt modelId="{D78150C9-8AF5-42F6-B22A-171C59331C9B}" type="pres">
      <dgm:prSet presAssocID="{964EF969-463F-4CE1-AAFC-F0C04F0F92B5}" presName="rootText1" presStyleLbl="node0" presStyleIdx="0" presStyleCnt="1" custScaleX="220433" custScaleY="588652" custLinFactY="-88217" custLinFactNeighborX="-7452" custLinFactNeighborY="-1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8FA2607-B809-4E76-8798-3E66A546123C}" type="pres">
      <dgm:prSet presAssocID="{964EF969-463F-4CE1-AAFC-F0C04F0F92B5}" presName="rootConnector1" presStyleLbl="node1" presStyleIdx="0" presStyleCnt="0"/>
      <dgm:spPr/>
      <dgm:t>
        <a:bodyPr/>
        <a:lstStyle/>
        <a:p>
          <a:endParaRPr lang="uk-UA"/>
        </a:p>
      </dgm:t>
    </dgm:pt>
    <dgm:pt modelId="{B246B046-2F08-4EBC-A980-469A7B589D95}" type="pres">
      <dgm:prSet presAssocID="{964EF969-463F-4CE1-AAFC-F0C04F0F92B5}" presName="hierChild2" presStyleCnt="0"/>
      <dgm:spPr/>
    </dgm:pt>
    <dgm:pt modelId="{C1EEF330-C4EF-40C5-8488-86991FBBFA21}" type="pres">
      <dgm:prSet presAssocID="{1B5D3C02-0DD1-432A-8F94-D887E1D0907B}" presName="Name64" presStyleLbl="parChTrans1D2" presStyleIdx="0" presStyleCnt="8"/>
      <dgm:spPr/>
      <dgm:t>
        <a:bodyPr/>
        <a:lstStyle/>
        <a:p>
          <a:endParaRPr lang="uk-UA"/>
        </a:p>
      </dgm:t>
    </dgm:pt>
    <dgm:pt modelId="{DC152140-4C7C-442E-B2E0-9FD7CCB80477}" type="pres">
      <dgm:prSet presAssocID="{1239FB63-80A5-455E-BD12-BEB2C450694F}" presName="hierRoot2" presStyleCnt="0">
        <dgm:presLayoutVars>
          <dgm:hierBranch val="init"/>
        </dgm:presLayoutVars>
      </dgm:prSet>
      <dgm:spPr/>
    </dgm:pt>
    <dgm:pt modelId="{7BEBB8F8-2378-4896-84C8-BF264DEEF9D7}" type="pres">
      <dgm:prSet presAssocID="{1239FB63-80A5-455E-BD12-BEB2C450694F}" presName="rootComposite" presStyleCnt="0"/>
      <dgm:spPr/>
    </dgm:pt>
    <dgm:pt modelId="{69863D41-E53A-4CBB-BBD8-C6CBF418FA59}" type="pres">
      <dgm:prSet presAssocID="{1239FB63-80A5-455E-BD12-BEB2C450694F}" presName="rootText" presStyleLbl="node2" presStyleIdx="0" presStyleCnt="8" custScaleX="19550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CBC8842-0557-4E74-94C5-92918B5B1093}" type="pres">
      <dgm:prSet presAssocID="{1239FB63-80A5-455E-BD12-BEB2C450694F}" presName="rootConnector" presStyleLbl="node2" presStyleIdx="0" presStyleCnt="8"/>
      <dgm:spPr/>
      <dgm:t>
        <a:bodyPr/>
        <a:lstStyle/>
        <a:p>
          <a:endParaRPr lang="uk-UA"/>
        </a:p>
      </dgm:t>
    </dgm:pt>
    <dgm:pt modelId="{3B24F6EB-6201-4C5A-96FE-BD4118DDD030}" type="pres">
      <dgm:prSet presAssocID="{1239FB63-80A5-455E-BD12-BEB2C450694F}" presName="hierChild4" presStyleCnt="0"/>
      <dgm:spPr/>
    </dgm:pt>
    <dgm:pt modelId="{E7F3A6E6-9BE0-4E65-AF82-C730BAE44E59}" type="pres">
      <dgm:prSet presAssocID="{1239FB63-80A5-455E-BD12-BEB2C450694F}" presName="hierChild5" presStyleCnt="0"/>
      <dgm:spPr/>
    </dgm:pt>
    <dgm:pt modelId="{CE4DB7FF-9155-4A3F-A50B-6F5429C49D22}" type="pres">
      <dgm:prSet presAssocID="{69021738-5412-4446-9695-40D1FC7081BB}" presName="Name64" presStyleLbl="parChTrans1D2" presStyleIdx="1" presStyleCnt="8"/>
      <dgm:spPr/>
      <dgm:t>
        <a:bodyPr/>
        <a:lstStyle/>
        <a:p>
          <a:endParaRPr lang="uk-UA"/>
        </a:p>
      </dgm:t>
    </dgm:pt>
    <dgm:pt modelId="{00C2F06F-558B-410F-BD4E-D971DCC12BC2}" type="pres">
      <dgm:prSet presAssocID="{1EA64A0B-3F8C-4E4D-AEE2-858047DB6266}" presName="hierRoot2" presStyleCnt="0">
        <dgm:presLayoutVars>
          <dgm:hierBranch val="init"/>
        </dgm:presLayoutVars>
      </dgm:prSet>
      <dgm:spPr/>
    </dgm:pt>
    <dgm:pt modelId="{28C2EA00-982E-4F26-B74E-55251A72CCBF}" type="pres">
      <dgm:prSet presAssocID="{1EA64A0B-3F8C-4E4D-AEE2-858047DB6266}" presName="rootComposite" presStyleCnt="0"/>
      <dgm:spPr/>
    </dgm:pt>
    <dgm:pt modelId="{1C1C6A26-CD22-46B3-9BF4-A19F6F42BE2A}" type="pres">
      <dgm:prSet presAssocID="{1EA64A0B-3F8C-4E4D-AEE2-858047DB6266}" presName="rootText" presStyleLbl="node2" presStyleIdx="1" presStyleCnt="8" custScaleX="19550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B350810-749A-4BE5-B032-01AD3AB0D0C0}" type="pres">
      <dgm:prSet presAssocID="{1EA64A0B-3F8C-4E4D-AEE2-858047DB6266}" presName="rootConnector" presStyleLbl="node2" presStyleIdx="1" presStyleCnt="8"/>
      <dgm:spPr/>
      <dgm:t>
        <a:bodyPr/>
        <a:lstStyle/>
        <a:p>
          <a:endParaRPr lang="uk-UA"/>
        </a:p>
      </dgm:t>
    </dgm:pt>
    <dgm:pt modelId="{DAFBD880-1BAD-46EE-A04E-B4E3022BD239}" type="pres">
      <dgm:prSet presAssocID="{1EA64A0B-3F8C-4E4D-AEE2-858047DB6266}" presName="hierChild4" presStyleCnt="0"/>
      <dgm:spPr/>
    </dgm:pt>
    <dgm:pt modelId="{A0020A61-C4DA-490D-A94D-3724C86D75C1}" type="pres">
      <dgm:prSet presAssocID="{1EA64A0B-3F8C-4E4D-AEE2-858047DB6266}" presName="hierChild5" presStyleCnt="0"/>
      <dgm:spPr/>
    </dgm:pt>
    <dgm:pt modelId="{9FE03E9C-BA8F-4A54-9D8F-CAE66099D37C}" type="pres">
      <dgm:prSet presAssocID="{E5405E55-F9D7-4467-A8F9-6C79720B1558}" presName="Name64" presStyleLbl="parChTrans1D2" presStyleIdx="2" presStyleCnt="8"/>
      <dgm:spPr/>
      <dgm:t>
        <a:bodyPr/>
        <a:lstStyle/>
        <a:p>
          <a:endParaRPr lang="uk-UA"/>
        </a:p>
      </dgm:t>
    </dgm:pt>
    <dgm:pt modelId="{323FADEB-1A76-469D-AA75-D9404BFA8A58}" type="pres">
      <dgm:prSet presAssocID="{6ACCB3F0-74B1-42ED-9CB7-557FA43D700C}" presName="hierRoot2" presStyleCnt="0">
        <dgm:presLayoutVars>
          <dgm:hierBranch val="init"/>
        </dgm:presLayoutVars>
      </dgm:prSet>
      <dgm:spPr/>
    </dgm:pt>
    <dgm:pt modelId="{173DE776-677C-4DE4-98CA-916E99BF4197}" type="pres">
      <dgm:prSet presAssocID="{6ACCB3F0-74B1-42ED-9CB7-557FA43D700C}" presName="rootComposite" presStyleCnt="0"/>
      <dgm:spPr/>
    </dgm:pt>
    <dgm:pt modelId="{E0828772-5300-4D13-997A-F0DBAFB93A79}" type="pres">
      <dgm:prSet presAssocID="{6ACCB3F0-74B1-42ED-9CB7-557FA43D700C}" presName="rootText" presStyleLbl="node2" presStyleIdx="2" presStyleCnt="8" custScaleX="19550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19A5C59-2FDB-40EC-918E-7B6A0F377CD5}" type="pres">
      <dgm:prSet presAssocID="{6ACCB3F0-74B1-42ED-9CB7-557FA43D700C}" presName="rootConnector" presStyleLbl="node2" presStyleIdx="2" presStyleCnt="8"/>
      <dgm:spPr/>
      <dgm:t>
        <a:bodyPr/>
        <a:lstStyle/>
        <a:p>
          <a:endParaRPr lang="uk-UA"/>
        </a:p>
      </dgm:t>
    </dgm:pt>
    <dgm:pt modelId="{4A18BE6C-51B2-4332-8992-37092F108A87}" type="pres">
      <dgm:prSet presAssocID="{6ACCB3F0-74B1-42ED-9CB7-557FA43D700C}" presName="hierChild4" presStyleCnt="0"/>
      <dgm:spPr/>
    </dgm:pt>
    <dgm:pt modelId="{DB138EEA-3404-46CC-B7C9-8A4E363ADA32}" type="pres">
      <dgm:prSet presAssocID="{6ACCB3F0-74B1-42ED-9CB7-557FA43D700C}" presName="hierChild5" presStyleCnt="0"/>
      <dgm:spPr/>
    </dgm:pt>
    <dgm:pt modelId="{C699A918-F6EF-46AA-8C5C-79BB6158F244}" type="pres">
      <dgm:prSet presAssocID="{B24D35AE-16AD-4FB1-B51E-F26EB53932C6}" presName="Name64" presStyleLbl="parChTrans1D2" presStyleIdx="3" presStyleCnt="8"/>
      <dgm:spPr/>
      <dgm:t>
        <a:bodyPr/>
        <a:lstStyle/>
        <a:p>
          <a:endParaRPr lang="uk-UA"/>
        </a:p>
      </dgm:t>
    </dgm:pt>
    <dgm:pt modelId="{DCEB47B2-C1C6-4939-9ACF-BE7578B159AF}" type="pres">
      <dgm:prSet presAssocID="{B9FA108C-1B31-4FD9-83FA-A565D08995EF}" presName="hierRoot2" presStyleCnt="0">
        <dgm:presLayoutVars>
          <dgm:hierBranch val="init"/>
        </dgm:presLayoutVars>
      </dgm:prSet>
      <dgm:spPr/>
    </dgm:pt>
    <dgm:pt modelId="{B5299068-A3AA-494C-9F55-5112EF5380DF}" type="pres">
      <dgm:prSet presAssocID="{B9FA108C-1B31-4FD9-83FA-A565D08995EF}" presName="rootComposite" presStyleCnt="0"/>
      <dgm:spPr/>
    </dgm:pt>
    <dgm:pt modelId="{A2C8F4AF-2305-4468-A8A5-71EFB59E5159}" type="pres">
      <dgm:prSet presAssocID="{B9FA108C-1B31-4FD9-83FA-A565D08995EF}" presName="rootText" presStyleLbl="node2" presStyleIdx="3" presStyleCnt="8" custScaleX="19550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69C32B2-1DBF-4A86-82CF-85D58E429FA1}" type="pres">
      <dgm:prSet presAssocID="{B9FA108C-1B31-4FD9-83FA-A565D08995EF}" presName="rootConnector" presStyleLbl="node2" presStyleIdx="3" presStyleCnt="8"/>
      <dgm:spPr/>
      <dgm:t>
        <a:bodyPr/>
        <a:lstStyle/>
        <a:p>
          <a:endParaRPr lang="uk-UA"/>
        </a:p>
      </dgm:t>
    </dgm:pt>
    <dgm:pt modelId="{8AA3FDFC-87CE-43F2-BBB8-FD6C28290350}" type="pres">
      <dgm:prSet presAssocID="{B9FA108C-1B31-4FD9-83FA-A565D08995EF}" presName="hierChild4" presStyleCnt="0"/>
      <dgm:spPr/>
    </dgm:pt>
    <dgm:pt modelId="{81698AB7-C731-47E9-9A6F-DAAF0F18598E}" type="pres">
      <dgm:prSet presAssocID="{B9FA108C-1B31-4FD9-83FA-A565D08995EF}" presName="hierChild5" presStyleCnt="0"/>
      <dgm:spPr/>
    </dgm:pt>
    <dgm:pt modelId="{07D04C98-0988-4F0E-8C1C-58AE1296F440}" type="pres">
      <dgm:prSet presAssocID="{95E3E241-CA04-4B24-99AD-923A0D522C09}" presName="Name64" presStyleLbl="parChTrans1D2" presStyleIdx="4" presStyleCnt="8"/>
      <dgm:spPr/>
      <dgm:t>
        <a:bodyPr/>
        <a:lstStyle/>
        <a:p>
          <a:endParaRPr lang="uk-UA"/>
        </a:p>
      </dgm:t>
    </dgm:pt>
    <dgm:pt modelId="{597EF563-8BD4-4747-9718-A3013F9736CE}" type="pres">
      <dgm:prSet presAssocID="{F880EFAC-E427-4177-9F4D-84CAD6EB7974}" presName="hierRoot2" presStyleCnt="0">
        <dgm:presLayoutVars>
          <dgm:hierBranch val="init"/>
        </dgm:presLayoutVars>
      </dgm:prSet>
      <dgm:spPr/>
    </dgm:pt>
    <dgm:pt modelId="{9327FB5F-6962-4C1E-B909-4897AF50896D}" type="pres">
      <dgm:prSet presAssocID="{F880EFAC-E427-4177-9F4D-84CAD6EB7974}" presName="rootComposite" presStyleCnt="0"/>
      <dgm:spPr/>
    </dgm:pt>
    <dgm:pt modelId="{73B4EF66-BA9F-44CA-8B85-A6663F86469A}" type="pres">
      <dgm:prSet presAssocID="{F880EFAC-E427-4177-9F4D-84CAD6EB7974}" presName="rootText" presStyleLbl="node2" presStyleIdx="4" presStyleCnt="8" custScaleX="195505" custLinFactNeighborX="-1971" custLinFactNeighborY="-332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EA096E6-4C38-4FB2-9855-A8A0A637EB90}" type="pres">
      <dgm:prSet presAssocID="{F880EFAC-E427-4177-9F4D-84CAD6EB7974}" presName="rootConnector" presStyleLbl="node2" presStyleIdx="4" presStyleCnt="8"/>
      <dgm:spPr/>
      <dgm:t>
        <a:bodyPr/>
        <a:lstStyle/>
        <a:p>
          <a:endParaRPr lang="uk-UA"/>
        </a:p>
      </dgm:t>
    </dgm:pt>
    <dgm:pt modelId="{75D436AA-6DE0-4A04-B436-11170DB764B3}" type="pres">
      <dgm:prSet presAssocID="{F880EFAC-E427-4177-9F4D-84CAD6EB7974}" presName="hierChild4" presStyleCnt="0"/>
      <dgm:spPr/>
    </dgm:pt>
    <dgm:pt modelId="{0E35D774-F990-4E2C-A685-CACC927C5575}" type="pres">
      <dgm:prSet presAssocID="{F880EFAC-E427-4177-9F4D-84CAD6EB7974}" presName="hierChild5" presStyleCnt="0"/>
      <dgm:spPr/>
    </dgm:pt>
    <dgm:pt modelId="{3E4DB172-C39A-4831-8E5C-0400CEFD2476}" type="pres">
      <dgm:prSet presAssocID="{96E4E538-5722-46C9-A8B7-DF189EB221C1}" presName="Name64" presStyleLbl="parChTrans1D2" presStyleIdx="5" presStyleCnt="8"/>
      <dgm:spPr/>
      <dgm:t>
        <a:bodyPr/>
        <a:lstStyle/>
        <a:p>
          <a:endParaRPr lang="uk-UA"/>
        </a:p>
      </dgm:t>
    </dgm:pt>
    <dgm:pt modelId="{C4877FDD-7744-4F70-95B7-6EB9E263AFE4}" type="pres">
      <dgm:prSet presAssocID="{ACD06D77-EA47-44DF-9E3B-3957F276FF20}" presName="hierRoot2" presStyleCnt="0">
        <dgm:presLayoutVars>
          <dgm:hierBranch val="init"/>
        </dgm:presLayoutVars>
      </dgm:prSet>
      <dgm:spPr/>
    </dgm:pt>
    <dgm:pt modelId="{9E046909-B042-47C8-BB1F-55154C641FFD}" type="pres">
      <dgm:prSet presAssocID="{ACD06D77-EA47-44DF-9E3B-3957F276FF20}" presName="rootComposite" presStyleCnt="0"/>
      <dgm:spPr/>
    </dgm:pt>
    <dgm:pt modelId="{8FDD376D-0B6E-4B92-B111-7249FB17CC7E}" type="pres">
      <dgm:prSet presAssocID="{ACD06D77-EA47-44DF-9E3B-3957F276FF20}" presName="rootText" presStyleLbl="node2" presStyleIdx="5" presStyleCnt="8" custScaleX="19550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036E8D2-1C45-439C-8421-288319FE1943}" type="pres">
      <dgm:prSet presAssocID="{ACD06D77-EA47-44DF-9E3B-3957F276FF20}" presName="rootConnector" presStyleLbl="node2" presStyleIdx="5" presStyleCnt="8"/>
      <dgm:spPr/>
      <dgm:t>
        <a:bodyPr/>
        <a:lstStyle/>
        <a:p>
          <a:endParaRPr lang="uk-UA"/>
        </a:p>
      </dgm:t>
    </dgm:pt>
    <dgm:pt modelId="{9CE776BA-48C6-4A35-8E2A-E1E1AD5B49E3}" type="pres">
      <dgm:prSet presAssocID="{ACD06D77-EA47-44DF-9E3B-3957F276FF20}" presName="hierChild4" presStyleCnt="0"/>
      <dgm:spPr/>
    </dgm:pt>
    <dgm:pt modelId="{711536F2-F020-4B4C-AC6A-0A2421FC797F}" type="pres">
      <dgm:prSet presAssocID="{ACD06D77-EA47-44DF-9E3B-3957F276FF20}" presName="hierChild5" presStyleCnt="0"/>
      <dgm:spPr/>
    </dgm:pt>
    <dgm:pt modelId="{CB5A982F-5D53-4622-A823-2B30662D35CD}" type="pres">
      <dgm:prSet presAssocID="{F9C73C67-81BF-4362-A695-CA352FE47401}" presName="Name64" presStyleLbl="parChTrans1D2" presStyleIdx="6" presStyleCnt="8"/>
      <dgm:spPr/>
      <dgm:t>
        <a:bodyPr/>
        <a:lstStyle/>
        <a:p>
          <a:endParaRPr lang="uk-UA"/>
        </a:p>
      </dgm:t>
    </dgm:pt>
    <dgm:pt modelId="{BED99E32-4FD6-49D7-A457-61F0FCC2A9AE}" type="pres">
      <dgm:prSet presAssocID="{7B34B745-8C2B-41D5-A49D-865C5F4F3FBA}" presName="hierRoot2" presStyleCnt="0">
        <dgm:presLayoutVars>
          <dgm:hierBranch val="init"/>
        </dgm:presLayoutVars>
      </dgm:prSet>
      <dgm:spPr/>
    </dgm:pt>
    <dgm:pt modelId="{DDA73682-EC25-4918-BF20-20E39451A162}" type="pres">
      <dgm:prSet presAssocID="{7B34B745-8C2B-41D5-A49D-865C5F4F3FBA}" presName="rootComposite" presStyleCnt="0"/>
      <dgm:spPr/>
    </dgm:pt>
    <dgm:pt modelId="{D9E84F6C-3617-4E46-996D-010CF8F96AAC}" type="pres">
      <dgm:prSet presAssocID="{7B34B745-8C2B-41D5-A49D-865C5F4F3FBA}" presName="rootText" presStyleLbl="node2" presStyleIdx="6" presStyleCnt="8" custScaleX="19550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67880F4-29DC-46EA-91F4-CB4291200AF0}" type="pres">
      <dgm:prSet presAssocID="{7B34B745-8C2B-41D5-A49D-865C5F4F3FBA}" presName="rootConnector" presStyleLbl="node2" presStyleIdx="6" presStyleCnt="8"/>
      <dgm:spPr/>
      <dgm:t>
        <a:bodyPr/>
        <a:lstStyle/>
        <a:p>
          <a:endParaRPr lang="uk-UA"/>
        </a:p>
      </dgm:t>
    </dgm:pt>
    <dgm:pt modelId="{DB9E8E92-A447-4C19-94F0-B579FA77B565}" type="pres">
      <dgm:prSet presAssocID="{7B34B745-8C2B-41D5-A49D-865C5F4F3FBA}" presName="hierChild4" presStyleCnt="0"/>
      <dgm:spPr/>
    </dgm:pt>
    <dgm:pt modelId="{8A6644EF-E08C-4D6B-9F2B-DAFBFF156EC3}" type="pres">
      <dgm:prSet presAssocID="{7B34B745-8C2B-41D5-A49D-865C5F4F3FBA}" presName="hierChild5" presStyleCnt="0"/>
      <dgm:spPr/>
    </dgm:pt>
    <dgm:pt modelId="{424CBE78-A619-4AB9-B917-0566A9512C0A}" type="pres">
      <dgm:prSet presAssocID="{A1D58A30-22F3-4D78-B6E2-5C7AB540D7D9}" presName="Name64" presStyleLbl="parChTrans1D2" presStyleIdx="7" presStyleCnt="8"/>
      <dgm:spPr/>
      <dgm:t>
        <a:bodyPr/>
        <a:lstStyle/>
        <a:p>
          <a:endParaRPr lang="uk-UA"/>
        </a:p>
      </dgm:t>
    </dgm:pt>
    <dgm:pt modelId="{04F4E68B-596F-480C-AC15-ADDFC7492573}" type="pres">
      <dgm:prSet presAssocID="{1B1B936A-1018-4214-8CBC-6A10E014D2A3}" presName="hierRoot2" presStyleCnt="0">
        <dgm:presLayoutVars>
          <dgm:hierBranch val="init"/>
        </dgm:presLayoutVars>
      </dgm:prSet>
      <dgm:spPr/>
    </dgm:pt>
    <dgm:pt modelId="{DC192B84-E483-4860-BBCA-BCC32F2C413D}" type="pres">
      <dgm:prSet presAssocID="{1B1B936A-1018-4214-8CBC-6A10E014D2A3}" presName="rootComposite" presStyleCnt="0"/>
      <dgm:spPr/>
    </dgm:pt>
    <dgm:pt modelId="{A0308FFF-0D2A-494C-BA87-933FBE8B4679}" type="pres">
      <dgm:prSet presAssocID="{1B1B936A-1018-4214-8CBC-6A10E014D2A3}" presName="rootText" presStyleLbl="node2" presStyleIdx="7" presStyleCnt="8" custScaleX="19550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1B3CD94-0653-48FA-9353-5D67C10EF438}" type="pres">
      <dgm:prSet presAssocID="{1B1B936A-1018-4214-8CBC-6A10E014D2A3}" presName="rootConnector" presStyleLbl="node2" presStyleIdx="7" presStyleCnt="8"/>
      <dgm:spPr/>
      <dgm:t>
        <a:bodyPr/>
        <a:lstStyle/>
        <a:p>
          <a:endParaRPr lang="uk-UA"/>
        </a:p>
      </dgm:t>
    </dgm:pt>
    <dgm:pt modelId="{BED37459-F524-4DB5-A3B4-A906187E86CD}" type="pres">
      <dgm:prSet presAssocID="{1B1B936A-1018-4214-8CBC-6A10E014D2A3}" presName="hierChild4" presStyleCnt="0"/>
      <dgm:spPr/>
    </dgm:pt>
    <dgm:pt modelId="{4760F0FC-3F7C-47F9-9FD8-3A2C9411856D}" type="pres">
      <dgm:prSet presAssocID="{1B1B936A-1018-4214-8CBC-6A10E014D2A3}" presName="hierChild5" presStyleCnt="0"/>
      <dgm:spPr/>
    </dgm:pt>
    <dgm:pt modelId="{B57729D7-B2A1-4A21-86E0-B838A04697BA}" type="pres">
      <dgm:prSet presAssocID="{964EF969-463F-4CE1-AAFC-F0C04F0F92B5}" presName="hierChild3" presStyleCnt="0"/>
      <dgm:spPr/>
    </dgm:pt>
  </dgm:ptLst>
  <dgm:cxnLst>
    <dgm:cxn modelId="{5F0D77CE-C655-4F10-9A77-7972DDC67BB7}" type="presOf" srcId="{A1D58A30-22F3-4D78-B6E2-5C7AB540D7D9}" destId="{424CBE78-A619-4AB9-B917-0566A9512C0A}" srcOrd="0" destOrd="0" presId="urn:microsoft.com/office/officeart/2009/3/layout/HorizontalOrganizationChart"/>
    <dgm:cxn modelId="{D3770D8F-991F-4B4F-97B7-F9B56F40BCA9}" type="presOf" srcId="{F880EFAC-E427-4177-9F4D-84CAD6EB7974}" destId="{1EA096E6-4C38-4FB2-9855-A8A0A637EB90}" srcOrd="1" destOrd="0" presId="urn:microsoft.com/office/officeart/2009/3/layout/HorizontalOrganizationChart"/>
    <dgm:cxn modelId="{055E51A1-5FC5-4717-8AB0-6F20BF39F53D}" srcId="{964EF969-463F-4CE1-AAFC-F0C04F0F92B5}" destId="{6ACCB3F0-74B1-42ED-9CB7-557FA43D700C}" srcOrd="2" destOrd="0" parTransId="{E5405E55-F9D7-4467-A8F9-6C79720B1558}" sibTransId="{3AD2BAF7-C394-4D34-ACEA-2B6DAF16F49B}"/>
    <dgm:cxn modelId="{6EB4A7C0-4C93-466E-847B-20A584F8A5F2}" type="presOf" srcId="{B9FA108C-1B31-4FD9-83FA-A565D08995EF}" destId="{A2C8F4AF-2305-4468-A8A5-71EFB59E5159}" srcOrd="0" destOrd="0" presId="urn:microsoft.com/office/officeart/2009/3/layout/HorizontalOrganizationChart"/>
    <dgm:cxn modelId="{D0E95854-4C9C-4CA9-8151-2D220668D047}" type="presOf" srcId="{B9FA108C-1B31-4FD9-83FA-A565D08995EF}" destId="{C69C32B2-1DBF-4A86-82CF-85D58E429FA1}" srcOrd="1" destOrd="0" presId="urn:microsoft.com/office/officeart/2009/3/layout/HorizontalOrganizationChart"/>
    <dgm:cxn modelId="{AE524401-EF2B-498B-BED2-E04625977EE5}" srcId="{964EF969-463F-4CE1-AAFC-F0C04F0F92B5}" destId="{B9FA108C-1B31-4FD9-83FA-A565D08995EF}" srcOrd="3" destOrd="0" parTransId="{B24D35AE-16AD-4FB1-B51E-F26EB53932C6}" sibTransId="{1DDF5180-68C5-4448-B8F0-11B295A5600B}"/>
    <dgm:cxn modelId="{A30A74B5-236F-4D65-8921-46E17A1612F1}" type="presOf" srcId="{96E4E538-5722-46C9-A8B7-DF189EB221C1}" destId="{3E4DB172-C39A-4831-8E5C-0400CEFD2476}" srcOrd="0" destOrd="0" presId="urn:microsoft.com/office/officeart/2009/3/layout/HorizontalOrganizationChart"/>
    <dgm:cxn modelId="{89471C89-B715-4D3D-AA1F-D9B940D5A0A1}" type="presOf" srcId="{0C72A25B-6EDF-42CE-8906-7CF0BE92000A}" destId="{D00898E4-2F7D-4B36-8E34-F26160A80995}" srcOrd="0" destOrd="0" presId="urn:microsoft.com/office/officeart/2009/3/layout/HorizontalOrganizationChart"/>
    <dgm:cxn modelId="{17369BAA-87C0-438C-A487-CAB76D435571}" type="presOf" srcId="{6ACCB3F0-74B1-42ED-9CB7-557FA43D700C}" destId="{E0828772-5300-4D13-997A-F0DBAFB93A79}" srcOrd="0" destOrd="0" presId="urn:microsoft.com/office/officeart/2009/3/layout/HorizontalOrganizationChart"/>
    <dgm:cxn modelId="{1DEF0FE9-876C-4A04-A6B3-3CB31CB5841F}" type="presOf" srcId="{1EA64A0B-3F8C-4E4D-AEE2-858047DB6266}" destId="{CB350810-749A-4BE5-B032-01AD3AB0D0C0}" srcOrd="1" destOrd="0" presId="urn:microsoft.com/office/officeart/2009/3/layout/HorizontalOrganizationChart"/>
    <dgm:cxn modelId="{A416A019-76F8-4859-A2E0-49CF846B0416}" type="presOf" srcId="{69021738-5412-4446-9695-40D1FC7081BB}" destId="{CE4DB7FF-9155-4A3F-A50B-6F5429C49D22}" srcOrd="0" destOrd="0" presId="urn:microsoft.com/office/officeart/2009/3/layout/HorizontalOrganizationChart"/>
    <dgm:cxn modelId="{A477981A-F5F7-47E8-960D-AF219FE55E65}" type="presOf" srcId="{7B34B745-8C2B-41D5-A49D-865C5F4F3FBA}" destId="{D9E84F6C-3617-4E46-996D-010CF8F96AAC}" srcOrd="0" destOrd="0" presId="urn:microsoft.com/office/officeart/2009/3/layout/HorizontalOrganizationChart"/>
    <dgm:cxn modelId="{C993681D-5490-4C94-8247-9D81255AA896}" type="presOf" srcId="{964EF969-463F-4CE1-AAFC-F0C04F0F92B5}" destId="{A8FA2607-B809-4E76-8798-3E66A546123C}" srcOrd="1" destOrd="0" presId="urn:microsoft.com/office/officeart/2009/3/layout/HorizontalOrganizationChart"/>
    <dgm:cxn modelId="{3713C784-869A-469A-A4B2-27D6E7039AA6}" type="presOf" srcId="{1239FB63-80A5-455E-BD12-BEB2C450694F}" destId="{69863D41-E53A-4CBB-BBD8-C6CBF418FA59}" srcOrd="0" destOrd="0" presId="urn:microsoft.com/office/officeart/2009/3/layout/HorizontalOrganizationChart"/>
    <dgm:cxn modelId="{0E2719B5-D64A-4197-92E0-6FBE9D4E3E25}" srcId="{964EF969-463F-4CE1-AAFC-F0C04F0F92B5}" destId="{1239FB63-80A5-455E-BD12-BEB2C450694F}" srcOrd="0" destOrd="0" parTransId="{1B5D3C02-0DD1-432A-8F94-D887E1D0907B}" sibTransId="{CE59330F-425C-4EE2-98CB-EF9F2A5BB6F7}"/>
    <dgm:cxn modelId="{3A2B5435-815B-4C15-88CE-53C6A46CD229}" srcId="{964EF969-463F-4CE1-AAFC-F0C04F0F92B5}" destId="{1B1B936A-1018-4214-8CBC-6A10E014D2A3}" srcOrd="7" destOrd="0" parTransId="{A1D58A30-22F3-4D78-B6E2-5C7AB540D7D9}" sibTransId="{104D1C45-D241-4FBE-9B7F-F18D14E7EF22}"/>
    <dgm:cxn modelId="{3AC02B82-66C2-4B20-9E70-79F093B123D7}" type="presOf" srcId="{1239FB63-80A5-455E-BD12-BEB2C450694F}" destId="{1CBC8842-0557-4E74-94C5-92918B5B1093}" srcOrd="1" destOrd="0" presId="urn:microsoft.com/office/officeart/2009/3/layout/HorizontalOrganizationChart"/>
    <dgm:cxn modelId="{AC7E50CD-06AE-4C8F-AA1C-DA5624F21319}" type="presOf" srcId="{95E3E241-CA04-4B24-99AD-923A0D522C09}" destId="{07D04C98-0988-4F0E-8C1C-58AE1296F440}" srcOrd="0" destOrd="0" presId="urn:microsoft.com/office/officeart/2009/3/layout/HorizontalOrganizationChart"/>
    <dgm:cxn modelId="{842DB8D0-1A11-4FFE-B30C-C92371388257}" srcId="{964EF969-463F-4CE1-AAFC-F0C04F0F92B5}" destId="{F880EFAC-E427-4177-9F4D-84CAD6EB7974}" srcOrd="4" destOrd="0" parTransId="{95E3E241-CA04-4B24-99AD-923A0D522C09}" sibTransId="{212F4445-40DC-4A38-A69A-49DF86E57542}"/>
    <dgm:cxn modelId="{26908B80-48DB-4B1F-8B80-59E058E84A68}" type="presOf" srcId="{F880EFAC-E427-4177-9F4D-84CAD6EB7974}" destId="{73B4EF66-BA9F-44CA-8B85-A6663F86469A}" srcOrd="0" destOrd="0" presId="urn:microsoft.com/office/officeart/2009/3/layout/HorizontalOrganizationChart"/>
    <dgm:cxn modelId="{792CB656-D3F1-4497-83F5-A0DAEBA20CA2}" type="presOf" srcId="{1EA64A0B-3F8C-4E4D-AEE2-858047DB6266}" destId="{1C1C6A26-CD22-46B3-9BF4-A19F6F42BE2A}" srcOrd="0" destOrd="0" presId="urn:microsoft.com/office/officeart/2009/3/layout/HorizontalOrganizationChart"/>
    <dgm:cxn modelId="{6FD4BDA8-A223-4937-B3B2-69F5099FA9A6}" srcId="{964EF969-463F-4CE1-AAFC-F0C04F0F92B5}" destId="{ACD06D77-EA47-44DF-9E3B-3957F276FF20}" srcOrd="5" destOrd="0" parTransId="{96E4E538-5722-46C9-A8B7-DF189EB221C1}" sibTransId="{082A8275-B1F2-417C-9AB6-529BEC17AFDA}"/>
    <dgm:cxn modelId="{12C90C4B-EEEE-4E5A-A669-AD12045EB919}" type="presOf" srcId="{E5405E55-F9D7-4467-A8F9-6C79720B1558}" destId="{9FE03E9C-BA8F-4A54-9D8F-CAE66099D37C}" srcOrd="0" destOrd="0" presId="urn:microsoft.com/office/officeart/2009/3/layout/HorizontalOrganizationChart"/>
    <dgm:cxn modelId="{48BCF3E6-242B-4E6E-85C9-CD53F486FAD3}" type="presOf" srcId="{964EF969-463F-4CE1-AAFC-F0C04F0F92B5}" destId="{D78150C9-8AF5-42F6-B22A-171C59331C9B}" srcOrd="0" destOrd="0" presId="urn:microsoft.com/office/officeart/2009/3/layout/HorizontalOrganizationChart"/>
    <dgm:cxn modelId="{86C5AACF-A615-4898-96C0-71572AA52353}" srcId="{964EF969-463F-4CE1-AAFC-F0C04F0F92B5}" destId="{1EA64A0B-3F8C-4E4D-AEE2-858047DB6266}" srcOrd="1" destOrd="0" parTransId="{69021738-5412-4446-9695-40D1FC7081BB}" sibTransId="{9815B99A-177C-4CD9-9838-CAE3DAE8AD2A}"/>
    <dgm:cxn modelId="{2931AF13-5197-4B41-B89E-5E94DEC60665}" type="presOf" srcId="{F9C73C67-81BF-4362-A695-CA352FE47401}" destId="{CB5A982F-5D53-4622-A823-2B30662D35CD}" srcOrd="0" destOrd="0" presId="urn:microsoft.com/office/officeart/2009/3/layout/HorizontalOrganizationChart"/>
    <dgm:cxn modelId="{76CB88D6-CABE-43D0-ABCB-942770F0A6CE}" type="presOf" srcId="{ACD06D77-EA47-44DF-9E3B-3957F276FF20}" destId="{0036E8D2-1C45-439C-8421-288319FE1943}" srcOrd="1" destOrd="0" presId="urn:microsoft.com/office/officeart/2009/3/layout/HorizontalOrganizationChart"/>
    <dgm:cxn modelId="{ABA2CA84-A515-41B1-A84D-C61E5FFB470A}" type="presOf" srcId="{B24D35AE-16AD-4FB1-B51E-F26EB53932C6}" destId="{C699A918-F6EF-46AA-8C5C-79BB6158F244}" srcOrd="0" destOrd="0" presId="urn:microsoft.com/office/officeart/2009/3/layout/HorizontalOrganizationChart"/>
    <dgm:cxn modelId="{DDD8E3B1-48F2-4087-83CD-27F71F8A20E3}" type="presOf" srcId="{7B34B745-8C2B-41D5-A49D-865C5F4F3FBA}" destId="{D67880F4-29DC-46EA-91F4-CB4291200AF0}" srcOrd="1" destOrd="0" presId="urn:microsoft.com/office/officeart/2009/3/layout/HorizontalOrganizationChart"/>
    <dgm:cxn modelId="{5F79A27E-E7B6-4377-8CDC-D02C4EF487F6}" srcId="{0C72A25B-6EDF-42CE-8906-7CF0BE92000A}" destId="{964EF969-463F-4CE1-AAFC-F0C04F0F92B5}" srcOrd="0" destOrd="0" parTransId="{10E26DD0-3177-4A5A-AC21-E9B1122065A1}" sibTransId="{FA8B0A4B-0C7C-47F9-9517-60EEE480E197}"/>
    <dgm:cxn modelId="{29C59327-FD0C-47D4-AA59-B2D0E4FEB7E7}" type="presOf" srcId="{6ACCB3F0-74B1-42ED-9CB7-557FA43D700C}" destId="{A19A5C59-2FDB-40EC-918E-7B6A0F377CD5}" srcOrd="1" destOrd="0" presId="urn:microsoft.com/office/officeart/2009/3/layout/HorizontalOrganizationChart"/>
    <dgm:cxn modelId="{20D3D23C-9AE1-43F0-97FE-69C42CF1DC6B}" type="presOf" srcId="{1B1B936A-1018-4214-8CBC-6A10E014D2A3}" destId="{A0308FFF-0D2A-494C-BA87-933FBE8B4679}" srcOrd="0" destOrd="0" presId="urn:microsoft.com/office/officeart/2009/3/layout/HorizontalOrganizationChart"/>
    <dgm:cxn modelId="{8E86CC7A-DB36-47E3-A62C-B7C1BB25DA2A}" type="presOf" srcId="{1B5D3C02-0DD1-432A-8F94-D887E1D0907B}" destId="{C1EEF330-C4EF-40C5-8488-86991FBBFA21}" srcOrd="0" destOrd="0" presId="urn:microsoft.com/office/officeart/2009/3/layout/HorizontalOrganizationChart"/>
    <dgm:cxn modelId="{1B6B453B-EB02-4DBF-85D5-5E2725B16FFC}" type="presOf" srcId="{1B1B936A-1018-4214-8CBC-6A10E014D2A3}" destId="{31B3CD94-0653-48FA-9353-5D67C10EF438}" srcOrd="1" destOrd="0" presId="urn:microsoft.com/office/officeart/2009/3/layout/HorizontalOrganizationChart"/>
    <dgm:cxn modelId="{17681B1A-0071-414A-818E-F022A063DE9B}" type="presOf" srcId="{ACD06D77-EA47-44DF-9E3B-3957F276FF20}" destId="{8FDD376D-0B6E-4B92-B111-7249FB17CC7E}" srcOrd="0" destOrd="0" presId="urn:microsoft.com/office/officeart/2009/3/layout/HorizontalOrganizationChart"/>
    <dgm:cxn modelId="{8D90B8B8-BB4D-4F25-A87C-DB308ADC2C5C}" srcId="{964EF969-463F-4CE1-AAFC-F0C04F0F92B5}" destId="{7B34B745-8C2B-41D5-A49D-865C5F4F3FBA}" srcOrd="6" destOrd="0" parTransId="{F9C73C67-81BF-4362-A695-CA352FE47401}" sibTransId="{8C8C6F9C-E971-45FF-9C2C-634E98D8BBEF}"/>
    <dgm:cxn modelId="{339CC431-8525-4264-B34A-C3AF54A2157D}" type="presParOf" srcId="{D00898E4-2F7D-4B36-8E34-F26160A80995}" destId="{91C3B4BB-28A8-4BCC-A122-146EF3BA7601}" srcOrd="0" destOrd="0" presId="urn:microsoft.com/office/officeart/2009/3/layout/HorizontalOrganizationChart"/>
    <dgm:cxn modelId="{ECC00846-A9CA-4A91-88BA-C96EB7D21503}" type="presParOf" srcId="{91C3B4BB-28A8-4BCC-A122-146EF3BA7601}" destId="{7493ACA4-8A40-4EFE-B084-9F8C39D4E04A}" srcOrd="0" destOrd="0" presId="urn:microsoft.com/office/officeart/2009/3/layout/HorizontalOrganizationChart"/>
    <dgm:cxn modelId="{678C15DA-A11E-4D55-A379-0F1D0644322F}" type="presParOf" srcId="{7493ACA4-8A40-4EFE-B084-9F8C39D4E04A}" destId="{D78150C9-8AF5-42F6-B22A-171C59331C9B}" srcOrd="0" destOrd="0" presId="urn:microsoft.com/office/officeart/2009/3/layout/HorizontalOrganizationChart"/>
    <dgm:cxn modelId="{F486542D-16B0-4227-80D9-9AADAAA6D000}" type="presParOf" srcId="{7493ACA4-8A40-4EFE-B084-9F8C39D4E04A}" destId="{A8FA2607-B809-4E76-8798-3E66A546123C}" srcOrd="1" destOrd="0" presId="urn:microsoft.com/office/officeart/2009/3/layout/HorizontalOrganizationChart"/>
    <dgm:cxn modelId="{46D98F7B-006F-4AD9-9DBC-F8842F47505C}" type="presParOf" srcId="{91C3B4BB-28A8-4BCC-A122-146EF3BA7601}" destId="{B246B046-2F08-4EBC-A980-469A7B589D95}" srcOrd="1" destOrd="0" presId="urn:microsoft.com/office/officeart/2009/3/layout/HorizontalOrganizationChart"/>
    <dgm:cxn modelId="{1C141FD1-B161-4C47-813F-C50E31EBCE3E}" type="presParOf" srcId="{B246B046-2F08-4EBC-A980-469A7B589D95}" destId="{C1EEF330-C4EF-40C5-8488-86991FBBFA21}" srcOrd="0" destOrd="0" presId="urn:microsoft.com/office/officeart/2009/3/layout/HorizontalOrganizationChart"/>
    <dgm:cxn modelId="{C96F3F98-B3DD-4AC8-9FB2-2BA8774427E2}" type="presParOf" srcId="{B246B046-2F08-4EBC-A980-469A7B589D95}" destId="{DC152140-4C7C-442E-B2E0-9FD7CCB80477}" srcOrd="1" destOrd="0" presId="urn:microsoft.com/office/officeart/2009/3/layout/HorizontalOrganizationChart"/>
    <dgm:cxn modelId="{8ACD8DBA-CC4D-4639-9330-A7A882C17C4D}" type="presParOf" srcId="{DC152140-4C7C-442E-B2E0-9FD7CCB80477}" destId="{7BEBB8F8-2378-4896-84C8-BF264DEEF9D7}" srcOrd="0" destOrd="0" presId="urn:microsoft.com/office/officeart/2009/3/layout/HorizontalOrganizationChart"/>
    <dgm:cxn modelId="{20EEC16F-B27E-43FA-9C1B-9A985BADC6C6}" type="presParOf" srcId="{7BEBB8F8-2378-4896-84C8-BF264DEEF9D7}" destId="{69863D41-E53A-4CBB-BBD8-C6CBF418FA59}" srcOrd="0" destOrd="0" presId="urn:microsoft.com/office/officeart/2009/3/layout/HorizontalOrganizationChart"/>
    <dgm:cxn modelId="{08A8F8DF-BA0E-4E04-8AA0-3E6F8A2DC554}" type="presParOf" srcId="{7BEBB8F8-2378-4896-84C8-BF264DEEF9D7}" destId="{1CBC8842-0557-4E74-94C5-92918B5B1093}" srcOrd="1" destOrd="0" presId="urn:microsoft.com/office/officeart/2009/3/layout/HorizontalOrganizationChart"/>
    <dgm:cxn modelId="{FA44C16F-C37A-4915-B315-3F87B2916EA5}" type="presParOf" srcId="{DC152140-4C7C-442E-B2E0-9FD7CCB80477}" destId="{3B24F6EB-6201-4C5A-96FE-BD4118DDD030}" srcOrd="1" destOrd="0" presId="urn:microsoft.com/office/officeart/2009/3/layout/HorizontalOrganizationChart"/>
    <dgm:cxn modelId="{23C84909-E96E-4F9C-9F61-F45EAD5BBDBD}" type="presParOf" srcId="{DC152140-4C7C-442E-B2E0-9FD7CCB80477}" destId="{E7F3A6E6-9BE0-4E65-AF82-C730BAE44E59}" srcOrd="2" destOrd="0" presId="urn:microsoft.com/office/officeart/2009/3/layout/HorizontalOrganizationChart"/>
    <dgm:cxn modelId="{C399B515-A714-4B9C-A9CA-D7EA6F967DB3}" type="presParOf" srcId="{B246B046-2F08-4EBC-A980-469A7B589D95}" destId="{CE4DB7FF-9155-4A3F-A50B-6F5429C49D22}" srcOrd="2" destOrd="0" presId="urn:microsoft.com/office/officeart/2009/3/layout/HorizontalOrganizationChart"/>
    <dgm:cxn modelId="{D914E535-0A44-45B3-BAD8-9C78E63FC3F7}" type="presParOf" srcId="{B246B046-2F08-4EBC-A980-469A7B589D95}" destId="{00C2F06F-558B-410F-BD4E-D971DCC12BC2}" srcOrd="3" destOrd="0" presId="urn:microsoft.com/office/officeart/2009/3/layout/HorizontalOrganizationChart"/>
    <dgm:cxn modelId="{A0AE95F2-CF84-4E1A-9CDA-1FE274B6B135}" type="presParOf" srcId="{00C2F06F-558B-410F-BD4E-D971DCC12BC2}" destId="{28C2EA00-982E-4F26-B74E-55251A72CCBF}" srcOrd="0" destOrd="0" presId="urn:microsoft.com/office/officeart/2009/3/layout/HorizontalOrganizationChart"/>
    <dgm:cxn modelId="{3C182322-4610-42DA-A076-54F0BD9EDBDC}" type="presParOf" srcId="{28C2EA00-982E-4F26-B74E-55251A72CCBF}" destId="{1C1C6A26-CD22-46B3-9BF4-A19F6F42BE2A}" srcOrd="0" destOrd="0" presId="urn:microsoft.com/office/officeart/2009/3/layout/HorizontalOrganizationChart"/>
    <dgm:cxn modelId="{6580D955-9576-45F2-BFB2-AD8694D0F201}" type="presParOf" srcId="{28C2EA00-982E-4F26-B74E-55251A72CCBF}" destId="{CB350810-749A-4BE5-B032-01AD3AB0D0C0}" srcOrd="1" destOrd="0" presId="urn:microsoft.com/office/officeart/2009/3/layout/HorizontalOrganizationChart"/>
    <dgm:cxn modelId="{80B0FD0C-216C-41F3-9D8C-0B4EB9D2C85A}" type="presParOf" srcId="{00C2F06F-558B-410F-BD4E-D971DCC12BC2}" destId="{DAFBD880-1BAD-46EE-A04E-B4E3022BD239}" srcOrd="1" destOrd="0" presId="urn:microsoft.com/office/officeart/2009/3/layout/HorizontalOrganizationChart"/>
    <dgm:cxn modelId="{D86A73D8-8D55-49C8-B278-FC3D13F3986B}" type="presParOf" srcId="{00C2F06F-558B-410F-BD4E-D971DCC12BC2}" destId="{A0020A61-C4DA-490D-A94D-3724C86D75C1}" srcOrd="2" destOrd="0" presId="urn:microsoft.com/office/officeart/2009/3/layout/HorizontalOrganizationChart"/>
    <dgm:cxn modelId="{463D643C-A3B4-4ED3-8E53-949E1F063889}" type="presParOf" srcId="{B246B046-2F08-4EBC-A980-469A7B589D95}" destId="{9FE03E9C-BA8F-4A54-9D8F-CAE66099D37C}" srcOrd="4" destOrd="0" presId="urn:microsoft.com/office/officeart/2009/3/layout/HorizontalOrganizationChart"/>
    <dgm:cxn modelId="{1BBF73A3-3733-4055-ACFE-B620E49E1ECA}" type="presParOf" srcId="{B246B046-2F08-4EBC-A980-469A7B589D95}" destId="{323FADEB-1A76-469D-AA75-D9404BFA8A58}" srcOrd="5" destOrd="0" presId="urn:microsoft.com/office/officeart/2009/3/layout/HorizontalOrganizationChart"/>
    <dgm:cxn modelId="{A2AE315E-7F1B-4E77-8414-70834F200DAC}" type="presParOf" srcId="{323FADEB-1A76-469D-AA75-D9404BFA8A58}" destId="{173DE776-677C-4DE4-98CA-916E99BF4197}" srcOrd="0" destOrd="0" presId="urn:microsoft.com/office/officeart/2009/3/layout/HorizontalOrganizationChart"/>
    <dgm:cxn modelId="{8EC6B583-C3D7-49A9-837C-CFD0D41D4B29}" type="presParOf" srcId="{173DE776-677C-4DE4-98CA-916E99BF4197}" destId="{E0828772-5300-4D13-997A-F0DBAFB93A79}" srcOrd="0" destOrd="0" presId="urn:microsoft.com/office/officeart/2009/3/layout/HorizontalOrganizationChart"/>
    <dgm:cxn modelId="{4F810C68-7E2A-453D-88DD-EB5F8C50B730}" type="presParOf" srcId="{173DE776-677C-4DE4-98CA-916E99BF4197}" destId="{A19A5C59-2FDB-40EC-918E-7B6A0F377CD5}" srcOrd="1" destOrd="0" presId="urn:microsoft.com/office/officeart/2009/3/layout/HorizontalOrganizationChart"/>
    <dgm:cxn modelId="{C29AC0F5-6340-4D69-BB1E-A77F4EB22170}" type="presParOf" srcId="{323FADEB-1A76-469D-AA75-D9404BFA8A58}" destId="{4A18BE6C-51B2-4332-8992-37092F108A87}" srcOrd="1" destOrd="0" presId="urn:microsoft.com/office/officeart/2009/3/layout/HorizontalOrganizationChart"/>
    <dgm:cxn modelId="{ECE9117E-2693-4580-9675-8B03C02223FE}" type="presParOf" srcId="{323FADEB-1A76-469D-AA75-D9404BFA8A58}" destId="{DB138EEA-3404-46CC-B7C9-8A4E363ADA32}" srcOrd="2" destOrd="0" presId="urn:microsoft.com/office/officeart/2009/3/layout/HorizontalOrganizationChart"/>
    <dgm:cxn modelId="{4467F91A-E4AF-44D7-8950-025437896D93}" type="presParOf" srcId="{B246B046-2F08-4EBC-A980-469A7B589D95}" destId="{C699A918-F6EF-46AA-8C5C-79BB6158F244}" srcOrd="6" destOrd="0" presId="urn:microsoft.com/office/officeart/2009/3/layout/HorizontalOrganizationChart"/>
    <dgm:cxn modelId="{2119AAE6-E143-4502-9B7D-D4CC777B7B5D}" type="presParOf" srcId="{B246B046-2F08-4EBC-A980-469A7B589D95}" destId="{DCEB47B2-C1C6-4939-9ACF-BE7578B159AF}" srcOrd="7" destOrd="0" presId="urn:microsoft.com/office/officeart/2009/3/layout/HorizontalOrganizationChart"/>
    <dgm:cxn modelId="{6F3C904F-BC3B-4F40-BCFC-3D7923988001}" type="presParOf" srcId="{DCEB47B2-C1C6-4939-9ACF-BE7578B159AF}" destId="{B5299068-A3AA-494C-9F55-5112EF5380DF}" srcOrd="0" destOrd="0" presId="urn:microsoft.com/office/officeart/2009/3/layout/HorizontalOrganizationChart"/>
    <dgm:cxn modelId="{56ED577E-4BD3-4838-B34A-A54EEE939F67}" type="presParOf" srcId="{B5299068-A3AA-494C-9F55-5112EF5380DF}" destId="{A2C8F4AF-2305-4468-A8A5-71EFB59E5159}" srcOrd="0" destOrd="0" presId="urn:microsoft.com/office/officeart/2009/3/layout/HorizontalOrganizationChart"/>
    <dgm:cxn modelId="{AA548F74-83E5-46E0-90D8-0BFA390C0103}" type="presParOf" srcId="{B5299068-A3AA-494C-9F55-5112EF5380DF}" destId="{C69C32B2-1DBF-4A86-82CF-85D58E429FA1}" srcOrd="1" destOrd="0" presId="urn:microsoft.com/office/officeart/2009/3/layout/HorizontalOrganizationChart"/>
    <dgm:cxn modelId="{E63A4CCB-546E-4237-8D38-25985E0BD019}" type="presParOf" srcId="{DCEB47B2-C1C6-4939-9ACF-BE7578B159AF}" destId="{8AA3FDFC-87CE-43F2-BBB8-FD6C28290350}" srcOrd="1" destOrd="0" presId="urn:microsoft.com/office/officeart/2009/3/layout/HorizontalOrganizationChart"/>
    <dgm:cxn modelId="{BD153F0F-A73A-49DD-8D59-8ADB68B50A13}" type="presParOf" srcId="{DCEB47B2-C1C6-4939-9ACF-BE7578B159AF}" destId="{81698AB7-C731-47E9-9A6F-DAAF0F18598E}" srcOrd="2" destOrd="0" presId="urn:microsoft.com/office/officeart/2009/3/layout/HorizontalOrganizationChart"/>
    <dgm:cxn modelId="{E37D23F5-7795-47D5-BEED-FB1D17C27C39}" type="presParOf" srcId="{B246B046-2F08-4EBC-A980-469A7B589D95}" destId="{07D04C98-0988-4F0E-8C1C-58AE1296F440}" srcOrd="8" destOrd="0" presId="urn:microsoft.com/office/officeart/2009/3/layout/HorizontalOrganizationChart"/>
    <dgm:cxn modelId="{0228D5D5-759A-4C25-BD9D-7CC37C8AAAD0}" type="presParOf" srcId="{B246B046-2F08-4EBC-A980-469A7B589D95}" destId="{597EF563-8BD4-4747-9718-A3013F9736CE}" srcOrd="9" destOrd="0" presId="urn:microsoft.com/office/officeart/2009/3/layout/HorizontalOrganizationChart"/>
    <dgm:cxn modelId="{B212A09E-A752-46EE-A64B-795FBDC9F3C0}" type="presParOf" srcId="{597EF563-8BD4-4747-9718-A3013F9736CE}" destId="{9327FB5F-6962-4C1E-B909-4897AF50896D}" srcOrd="0" destOrd="0" presId="urn:microsoft.com/office/officeart/2009/3/layout/HorizontalOrganizationChart"/>
    <dgm:cxn modelId="{A1BC4D57-A298-4021-9643-5A6A86FCE43A}" type="presParOf" srcId="{9327FB5F-6962-4C1E-B909-4897AF50896D}" destId="{73B4EF66-BA9F-44CA-8B85-A6663F86469A}" srcOrd="0" destOrd="0" presId="urn:microsoft.com/office/officeart/2009/3/layout/HorizontalOrganizationChart"/>
    <dgm:cxn modelId="{36B2FAAF-310B-4B64-9915-C9837816A235}" type="presParOf" srcId="{9327FB5F-6962-4C1E-B909-4897AF50896D}" destId="{1EA096E6-4C38-4FB2-9855-A8A0A637EB90}" srcOrd="1" destOrd="0" presId="urn:microsoft.com/office/officeart/2009/3/layout/HorizontalOrganizationChart"/>
    <dgm:cxn modelId="{6C87EAC2-1247-4F04-9E0D-9891B9A7B1A7}" type="presParOf" srcId="{597EF563-8BD4-4747-9718-A3013F9736CE}" destId="{75D436AA-6DE0-4A04-B436-11170DB764B3}" srcOrd="1" destOrd="0" presId="urn:microsoft.com/office/officeart/2009/3/layout/HorizontalOrganizationChart"/>
    <dgm:cxn modelId="{22FDE023-37F3-4D2D-9C63-8F14D2D011F3}" type="presParOf" srcId="{597EF563-8BD4-4747-9718-A3013F9736CE}" destId="{0E35D774-F990-4E2C-A685-CACC927C5575}" srcOrd="2" destOrd="0" presId="urn:microsoft.com/office/officeart/2009/3/layout/HorizontalOrganizationChart"/>
    <dgm:cxn modelId="{22EA2E75-7497-43E1-A31D-8B2ED3B43D75}" type="presParOf" srcId="{B246B046-2F08-4EBC-A980-469A7B589D95}" destId="{3E4DB172-C39A-4831-8E5C-0400CEFD2476}" srcOrd="10" destOrd="0" presId="urn:microsoft.com/office/officeart/2009/3/layout/HorizontalOrganizationChart"/>
    <dgm:cxn modelId="{126C12B3-14C7-4FDD-A04A-E2E36C02C75D}" type="presParOf" srcId="{B246B046-2F08-4EBC-A980-469A7B589D95}" destId="{C4877FDD-7744-4F70-95B7-6EB9E263AFE4}" srcOrd="11" destOrd="0" presId="urn:microsoft.com/office/officeart/2009/3/layout/HorizontalOrganizationChart"/>
    <dgm:cxn modelId="{CA175E09-AEE5-4D45-8453-70FF959A5823}" type="presParOf" srcId="{C4877FDD-7744-4F70-95B7-6EB9E263AFE4}" destId="{9E046909-B042-47C8-BB1F-55154C641FFD}" srcOrd="0" destOrd="0" presId="urn:microsoft.com/office/officeart/2009/3/layout/HorizontalOrganizationChart"/>
    <dgm:cxn modelId="{D2010527-DE74-40EB-B942-D0B2E0D95E5A}" type="presParOf" srcId="{9E046909-B042-47C8-BB1F-55154C641FFD}" destId="{8FDD376D-0B6E-4B92-B111-7249FB17CC7E}" srcOrd="0" destOrd="0" presId="urn:microsoft.com/office/officeart/2009/3/layout/HorizontalOrganizationChart"/>
    <dgm:cxn modelId="{810711AA-A080-4C7E-B1A0-173108D34060}" type="presParOf" srcId="{9E046909-B042-47C8-BB1F-55154C641FFD}" destId="{0036E8D2-1C45-439C-8421-288319FE1943}" srcOrd="1" destOrd="0" presId="urn:microsoft.com/office/officeart/2009/3/layout/HorizontalOrganizationChart"/>
    <dgm:cxn modelId="{F15B1009-E9BF-40D7-B0C4-A5FBE088C143}" type="presParOf" srcId="{C4877FDD-7744-4F70-95B7-6EB9E263AFE4}" destId="{9CE776BA-48C6-4A35-8E2A-E1E1AD5B49E3}" srcOrd="1" destOrd="0" presId="urn:microsoft.com/office/officeart/2009/3/layout/HorizontalOrganizationChart"/>
    <dgm:cxn modelId="{59FE05EC-29F8-48F4-A4E1-113522A9444F}" type="presParOf" srcId="{C4877FDD-7744-4F70-95B7-6EB9E263AFE4}" destId="{711536F2-F020-4B4C-AC6A-0A2421FC797F}" srcOrd="2" destOrd="0" presId="urn:microsoft.com/office/officeart/2009/3/layout/HorizontalOrganizationChart"/>
    <dgm:cxn modelId="{860778C0-A47F-4CE9-9DB4-18C36719BD47}" type="presParOf" srcId="{B246B046-2F08-4EBC-A980-469A7B589D95}" destId="{CB5A982F-5D53-4622-A823-2B30662D35CD}" srcOrd="12" destOrd="0" presId="urn:microsoft.com/office/officeart/2009/3/layout/HorizontalOrganizationChart"/>
    <dgm:cxn modelId="{BE614810-4FF5-492D-A839-3A869B48F077}" type="presParOf" srcId="{B246B046-2F08-4EBC-A980-469A7B589D95}" destId="{BED99E32-4FD6-49D7-A457-61F0FCC2A9AE}" srcOrd="13" destOrd="0" presId="urn:microsoft.com/office/officeart/2009/3/layout/HorizontalOrganizationChart"/>
    <dgm:cxn modelId="{D086AC15-B857-466E-BEB1-AFC83D31336D}" type="presParOf" srcId="{BED99E32-4FD6-49D7-A457-61F0FCC2A9AE}" destId="{DDA73682-EC25-4918-BF20-20E39451A162}" srcOrd="0" destOrd="0" presId="urn:microsoft.com/office/officeart/2009/3/layout/HorizontalOrganizationChart"/>
    <dgm:cxn modelId="{06B802B4-7849-4B19-87BF-428DAF9EB4FC}" type="presParOf" srcId="{DDA73682-EC25-4918-BF20-20E39451A162}" destId="{D9E84F6C-3617-4E46-996D-010CF8F96AAC}" srcOrd="0" destOrd="0" presId="urn:microsoft.com/office/officeart/2009/3/layout/HorizontalOrganizationChart"/>
    <dgm:cxn modelId="{EB06DFD7-970D-4C9B-A88F-1967A1357420}" type="presParOf" srcId="{DDA73682-EC25-4918-BF20-20E39451A162}" destId="{D67880F4-29DC-46EA-91F4-CB4291200AF0}" srcOrd="1" destOrd="0" presId="urn:microsoft.com/office/officeart/2009/3/layout/HorizontalOrganizationChart"/>
    <dgm:cxn modelId="{A8F06363-B82E-4352-94DE-CE001D6BD910}" type="presParOf" srcId="{BED99E32-4FD6-49D7-A457-61F0FCC2A9AE}" destId="{DB9E8E92-A447-4C19-94F0-B579FA77B565}" srcOrd="1" destOrd="0" presId="urn:microsoft.com/office/officeart/2009/3/layout/HorizontalOrganizationChart"/>
    <dgm:cxn modelId="{907C2143-3350-494A-AA6A-FB98D51EDA9A}" type="presParOf" srcId="{BED99E32-4FD6-49D7-A457-61F0FCC2A9AE}" destId="{8A6644EF-E08C-4D6B-9F2B-DAFBFF156EC3}" srcOrd="2" destOrd="0" presId="urn:microsoft.com/office/officeart/2009/3/layout/HorizontalOrganizationChart"/>
    <dgm:cxn modelId="{235D33DC-1E2B-4037-80B9-7E9596729073}" type="presParOf" srcId="{B246B046-2F08-4EBC-A980-469A7B589D95}" destId="{424CBE78-A619-4AB9-B917-0566A9512C0A}" srcOrd="14" destOrd="0" presId="urn:microsoft.com/office/officeart/2009/3/layout/HorizontalOrganizationChart"/>
    <dgm:cxn modelId="{BC190891-F1BB-48C6-B2A0-0A51BC54A6EA}" type="presParOf" srcId="{B246B046-2F08-4EBC-A980-469A7B589D95}" destId="{04F4E68B-596F-480C-AC15-ADDFC7492573}" srcOrd="15" destOrd="0" presId="urn:microsoft.com/office/officeart/2009/3/layout/HorizontalOrganizationChart"/>
    <dgm:cxn modelId="{DF83B37C-A6FF-4E5B-9EF0-D64151CAAD62}" type="presParOf" srcId="{04F4E68B-596F-480C-AC15-ADDFC7492573}" destId="{DC192B84-E483-4860-BBCA-BCC32F2C413D}" srcOrd="0" destOrd="0" presId="urn:microsoft.com/office/officeart/2009/3/layout/HorizontalOrganizationChart"/>
    <dgm:cxn modelId="{4B5CDA56-7178-4DA6-A6E5-60A95B904F0C}" type="presParOf" srcId="{DC192B84-E483-4860-BBCA-BCC32F2C413D}" destId="{A0308FFF-0D2A-494C-BA87-933FBE8B4679}" srcOrd="0" destOrd="0" presId="urn:microsoft.com/office/officeart/2009/3/layout/HorizontalOrganizationChart"/>
    <dgm:cxn modelId="{BD581096-4C27-400C-891A-200668B520FF}" type="presParOf" srcId="{DC192B84-E483-4860-BBCA-BCC32F2C413D}" destId="{31B3CD94-0653-48FA-9353-5D67C10EF438}" srcOrd="1" destOrd="0" presId="urn:microsoft.com/office/officeart/2009/3/layout/HorizontalOrganizationChart"/>
    <dgm:cxn modelId="{788C0066-2253-4EAD-BA90-27BBD31DD209}" type="presParOf" srcId="{04F4E68B-596F-480C-AC15-ADDFC7492573}" destId="{BED37459-F524-4DB5-A3B4-A906187E86CD}" srcOrd="1" destOrd="0" presId="urn:microsoft.com/office/officeart/2009/3/layout/HorizontalOrganizationChart"/>
    <dgm:cxn modelId="{F621D95B-1506-4833-846C-098D8194026A}" type="presParOf" srcId="{04F4E68B-596F-480C-AC15-ADDFC7492573}" destId="{4760F0FC-3F7C-47F9-9FD8-3A2C9411856D}" srcOrd="2" destOrd="0" presId="urn:microsoft.com/office/officeart/2009/3/layout/HorizontalOrganizationChart"/>
    <dgm:cxn modelId="{58336607-E065-423B-9D61-74BEEA75321A}" type="presParOf" srcId="{91C3B4BB-28A8-4BCC-A122-146EF3BA7601}" destId="{B57729D7-B2A1-4A21-86E0-B838A04697B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72A25B-6EDF-42CE-8906-7CF0BE92000A}" type="doc">
      <dgm:prSet loTypeId="urn:microsoft.com/office/officeart/2009/3/layout/HorizontalOrganizationChart" loCatId="hierarchy" qsTypeId="urn:microsoft.com/office/officeart/2005/8/quickstyle/simple1#7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1239FB63-80A5-455E-BD12-BEB2C450694F}">
      <dgm:prSet custT="1"/>
      <dgm:spPr/>
      <dgm:t>
        <a:bodyPr/>
        <a:lstStyle/>
        <a:p>
          <a:pPr rtl="0"/>
          <a:r>
            <a:rPr lang="ru-RU" sz="18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r>
            <a: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обліку</a:t>
          </a:r>
          <a:r>
            <a: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8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оптимізація</a:t>
          </a:r>
          <a:r>
            <a: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оподаткування</a:t>
          </a:r>
          <a:endParaRPr lang="uk-UA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5D3C02-0DD1-432A-8F94-D887E1D0907B}" type="parTrans" cxnId="{0E2719B5-D64A-4197-92E0-6FBE9D4E3E25}">
      <dgm:prSet/>
      <dgm:spPr/>
      <dgm:t>
        <a:bodyPr/>
        <a:lstStyle/>
        <a:p>
          <a:endParaRPr lang="uk-UA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59330F-425C-4EE2-98CB-EF9F2A5BB6F7}" type="sibTrans" cxnId="{0E2719B5-D64A-4197-92E0-6FBE9D4E3E25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4EF969-463F-4CE1-AAFC-F0C04F0F92B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2800" b="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Освітні</a:t>
          </a:r>
          <a:r>
            <a:rPr lang="ru-RU" sz="28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компоненти</a:t>
          </a:r>
          <a:r>
            <a:rPr lang="ru-RU" sz="28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фахової</a:t>
          </a:r>
          <a:r>
            <a:rPr lang="ru-RU" sz="28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підготовки</a:t>
          </a:r>
          <a:r>
            <a:rPr lang="ru-RU" sz="28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rtl="0">
            <a:spcAft>
              <a:spcPts val="0"/>
            </a:spcAft>
          </a:pPr>
          <a:r>
            <a:rPr lang="ru-RU" sz="2800" b="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магістрів</a:t>
          </a:r>
          <a:r>
            <a:rPr lang="ru-RU" sz="28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2800" b="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спеціалізацією</a:t>
          </a:r>
          <a:r>
            <a:rPr lang="ru-RU" sz="2800" b="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800" b="1" i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Облік</a:t>
          </a:r>
          <a:r>
            <a: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800" b="1" i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аналіз</a:t>
          </a:r>
          <a:r>
            <a: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800" b="1" i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фінансові</a:t>
          </a:r>
          <a:r>
            <a: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i="1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розслідування</a:t>
          </a:r>
          <a:r>
            <a: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uk-UA" sz="2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E26DD0-3177-4A5A-AC21-E9B1122065A1}" type="parTrans" cxnId="{5F79A27E-E7B6-4377-8CDC-D02C4EF487F6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8B0A4B-0C7C-47F9-9517-60EEE480E197}" type="sibTrans" cxnId="{5F79A27E-E7B6-4377-8CDC-D02C4EF487F6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E2C1B7-787E-48D4-BA81-80800E167121}">
      <dgm:prSet custT="1"/>
      <dgm:spPr/>
      <dgm:t>
        <a:bodyPr/>
        <a:lstStyle/>
        <a:p>
          <a:pPr rtl="0"/>
          <a:r>
            <a:rPr lang="ru-RU" sz="18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Фінансовий</a:t>
          </a:r>
          <a:r>
            <a: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аналіз</a:t>
          </a:r>
          <a:endParaRPr lang="uk-UA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DBA135-16BD-4412-ADC8-3FDFDC738164}" type="parTrans" cxnId="{56250A51-C26F-4A28-A84B-4A5BDB2BD138}">
      <dgm:prSet/>
      <dgm:spPr/>
      <dgm:t>
        <a:bodyPr/>
        <a:lstStyle/>
        <a:p>
          <a:endParaRPr lang="uk-UA"/>
        </a:p>
      </dgm:t>
    </dgm:pt>
    <dgm:pt modelId="{558ABEFC-089E-44F5-A0CB-2C38DC8DF106}" type="sibTrans" cxnId="{56250A51-C26F-4A28-A84B-4A5BDB2BD138}">
      <dgm:prSet/>
      <dgm:spPr/>
      <dgm:t>
        <a:bodyPr/>
        <a:lstStyle/>
        <a:p>
          <a:endParaRPr lang="uk-UA"/>
        </a:p>
      </dgm:t>
    </dgm:pt>
    <dgm:pt modelId="{1D773056-C79B-4560-890D-7732D617899D}">
      <dgm:prSet custT="1"/>
      <dgm:spPr/>
      <dgm:t>
        <a:bodyPr/>
        <a:lstStyle/>
        <a:p>
          <a:pPr rtl="0"/>
          <a:r>
            <a:rPr lang="ru-RU" sz="18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r>
            <a: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методика </a:t>
          </a:r>
          <a:r>
            <a:rPr lang="ru-RU" sz="18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фінансових</a:t>
          </a:r>
          <a:r>
            <a: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розслідувань</a:t>
          </a:r>
          <a:endParaRPr lang="uk-UA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7B5289-6A8B-4288-A216-9BCF8A115769}" type="parTrans" cxnId="{0E55F757-5E59-4B86-80E4-03294837FE4E}">
      <dgm:prSet/>
      <dgm:spPr/>
      <dgm:t>
        <a:bodyPr/>
        <a:lstStyle/>
        <a:p>
          <a:endParaRPr lang="uk-UA"/>
        </a:p>
      </dgm:t>
    </dgm:pt>
    <dgm:pt modelId="{566B4595-05E1-4F39-AE9E-AC459771200A}" type="sibTrans" cxnId="{0E55F757-5E59-4B86-80E4-03294837FE4E}">
      <dgm:prSet/>
      <dgm:spPr/>
      <dgm:t>
        <a:bodyPr/>
        <a:lstStyle/>
        <a:p>
          <a:endParaRPr lang="uk-UA"/>
        </a:p>
      </dgm:t>
    </dgm:pt>
    <dgm:pt modelId="{74CAD870-9E50-4E1D-9FF9-67E386D55A39}">
      <dgm:prSet custT="1"/>
      <dgm:spPr/>
      <dgm:t>
        <a:bodyPr/>
        <a:lstStyle/>
        <a:p>
          <a:pPr rtl="0"/>
          <a:r>
            <a:rPr lang="ru-RU" sz="18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Цифрові</a:t>
          </a:r>
          <a:r>
            <a: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технології</a:t>
          </a:r>
          <a:r>
            <a: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8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обліку</a:t>
          </a:r>
          <a:r>
            <a: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8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оподаткуванні</a:t>
          </a:r>
          <a:endParaRPr lang="uk-UA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E066E0-C372-48C0-89F3-2AA51FCDAC9F}" type="parTrans" cxnId="{EBFC6CEA-2A7D-4897-9EBE-D5A7948898FA}">
      <dgm:prSet/>
      <dgm:spPr/>
      <dgm:t>
        <a:bodyPr/>
        <a:lstStyle/>
        <a:p>
          <a:endParaRPr lang="uk-UA"/>
        </a:p>
      </dgm:t>
    </dgm:pt>
    <dgm:pt modelId="{D13A7EBC-703E-47A5-8D75-EE06901B9ECC}" type="sibTrans" cxnId="{EBFC6CEA-2A7D-4897-9EBE-D5A7948898FA}">
      <dgm:prSet/>
      <dgm:spPr/>
      <dgm:t>
        <a:bodyPr/>
        <a:lstStyle/>
        <a:p>
          <a:endParaRPr lang="uk-UA"/>
        </a:p>
      </dgm:t>
    </dgm:pt>
    <dgm:pt modelId="{AC4C45EC-5C67-46F7-80E5-2A567A5EBE64}">
      <dgm:prSet custT="1"/>
      <dgm:spPr/>
      <dgm:t>
        <a:bodyPr/>
        <a:lstStyle/>
        <a:p>
          <a:pPr rtl="0"/>
          <a:r>
            <a:rPr lang="uk-UA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Злочини у сфері господарської діяльності</a:t>
          </a:r>
        </a:p>
      </dgm:t>
    </dgm:pt>
    <dgm:pt modelId="{7EB0C821-5E9B-4DEE-AA98-428F0EC12A45}" type="parTrans" cxnId="{3558D41C-160B-4138-967B-C5E44D02DC26}">
      <dgm:prSet/>
      <dgm:spPr/>
      <dgm:t>
        <a:bodyPr/>
        <a:lstStyle/>
        <a:p>
          <a:endParaRPr lang="uk-UA"/>
        </a:p>
      </dgm:t>
    </dgm:pt>
    <dgm:pt modelId="{97895C6E-5ED6-4D7D-8084-3530307DA207}" type="sibTrans" cxnId="{3558D41C-160B-4138-967B-C5E44D02DC26}">
      <dgm:prSet/>
      <dgm:spPr/>
      <dgm:t>
        <a:bodyPr/>
        <a:lstStyle/>
        <a:p>
          <a:endParaRPr lang="uk-UA"/>
        </a:p>
      </dgm:t>
    </dgm:pt>
    <dgm:pt modelId="{F6DAC9D2-80F8-41BA-89C5-3F9B74B6FC74}">
      <dgm:prSet custT="1"/>
      <dgm:spPr/>
      <dgm:t>
        <a:bodyPr/>
        <a:lstStyle/>
        <a:p>
          <a:pPr rtl="0"/>
          <a:r>
            <a:rPr lang="uk-UA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Судово-бухгалтерська експертиза</a:t>
          </a:r>
        </a:p>
      </dgm:t>
    </dgm:pt>
    <dgm:pt modelId="{A4AACADB-A02F-447E-8DC2-39E4D7746217}" type="parTrans" cxnId="{8DCF903F-1E91-4FA0-9D55-ABE6D6B7C4BD}">
      <dgm:prSet/>
      <dgm:spPr/>
      <dgm:t>
        <a:bodyPr/>
        <a:lstStyle/>
        <a:p>
          <a:endParaRPr lang="uk-UA"/>
        </a:p>
      </dgm:t>
    </dgm:pt>
    <dgm:pt modelId="{A451C5C4-8830-438C-8F9E-D95BF58984D7}" type="sibTrans" cxnId="{8DCF903F-1E91-4FA0-9D55-ABE6D6B7C4BD}">
      <dgm:prSet/>
      <dgm:spPr/>
      <dgm:t>
        <a:bodyPr/>
        <a:lstStyle/>
        <a:p>
          <a:endParaRPr lang="uk-UA"/>
        </a:p>
      </dgm:t>
    </dgm:pt>
    <dgm:pt modelId="{9C7960D7-74E1-47EB-BD85-BB2A9F38B0E9}">
      <dgm:prSet custT="1"/>
      <dgm:spPr/>
      <dgm:t>
        <a:bodyPr/>
        <a:lstStyle/>
        <a:p>
          <a:pPr rtl="0"/>
          <a:r>
            <a:rPr lang="ru-RU" sz="18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Електронна</a:t>
          </a:r>
          <a:r>
            <a: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податкова</a:t>
          </a:r>
          <a:r>
            <a: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звітність</a:t>
          </a:r>
        </a:p>
      </dgm:t>
    </dgm:pt>
    <dgm:pt modelId="{E59EB535-8E50-43F3-99EF-762238DFBB22}" type="parTrans" cxnId="{C61F4F01-FBE1-4725-BB9B-E0E0F98BA02C}">
      <dgm:prSet/>
      <dgm:spPr/>
      <dgm:t>
        <a:bodyPr/>
        <a:lstStyle/>
        <a:p>
          <a:endParaRPr lang="uk-UA"/>
        </a:p>
      </dgm:t>
    </dgm:pt>
    <dgm:pt modelId="{170CB7B3-34C0-430B-827D-96FB3C1D2C19}" type="sibTrans" cxnId="{C61F4F01-FBE1-4725-BB9B-E0E0F98BA02C}">
      <dgm:prSet/>
      <dgm:spPr/>
      <dgm:t>
        <a:bodyPr/>
        <a:lstStyle/>
        <a:p>
          <a:endParaRPr lang="uk-UA"/>
        </a:p>
      </dgm:t>
    </dgm:pt>
    <dgm:pt modelId="{05D91D31-16EE-4C86-ADE4-58AC68C81DDF}">
      <dgm:prSet/>
      <dgm:spPr/>
      <dgm:t>
        <a:bodyPr/>
        <a:lstStyle/>
        <a:p>
          <a:pPr rtl="0"/>
          <a:r>
            <a:rPr lang="uk-UA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Облік і оподаткування за видами економічної діяльності</a:t>
          </a:r>
        </a:p>
      </dgm:t>
    </dgm:pt>
    <dgm:pt modelId="{3B135A3F-10E1-48FE-B994-4E89EA9BF562}" type="parTrans" cxnId="{CCBE55FC-5E16-410B-9526-3FBD6038BE8C}">
      <dgm:prSet/>
      <dgm:spPr/>
      <dgm:t>
        <a:bodyPr/>
        <a:lstStyle/>
        <a:p>
          <a:endParaRPr lang="uk-UA"/>
        </a:p>
      </dgm:t>
    </dgm:pt>
    <dgm:pt modelId="{0720CAFF-DE97-407D-9FA4-9939AA12062A}" type="sibTrans" cxnId="{CCBE55FC-5E16-410B-9526-3FBD6038BE8C}">
      <dgm:prSet/>
      <dgm:spPr/>
      <dgm:t>
        <a:bodyPr/>
        <a:lstStyle/>
        <a:p>
          <a:endParaRPr lang="uk-UA"/>
        </a:p>
      </dgm:t>
    </dgm:pt>
    <dgm:pt modelId="{FDB5B490-BFB5-4880-8786-D1D14886060F}">
      <dgm:prSet/>
      <dgm:spPr/>
      <dgm:t>
        <a:bodyPr/>
        <a:lstStyle/>
        <a:p>
          <a:pPr rtl="0"/>
          <a:r>
            <a: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Аудит за видами </a:t>
          </a:r>
          <a:r>
            <a:rPr lang="ru-RU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економічної</a:t>
          </a:r>
          <a:r>
            <a: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endParaRPr lang="uk-UA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E39397-62C2-423F-ADF3-68464CD21A38}" type="parTrans" cxnId="{B24ADB5C-A62B-493E-B0CD-005E958ED3D6}">
      <dgm:prSet/>
      <dgm:spPr/>
      <dgm:t>
        <a:bodyPr/>
        <a:lstStyle/>
        <a:p>
          <a:endParaRPr lang="uk-UA"/>
        </a:p>
      </dgm:t>
    </dgm:pt>
    <dgm:pt modelId="{3513A62F-B5D5-42AD-9769-C6718AD92413}" type="sibTrans" cxnId="{B24ADB5C-A62B-493E-B0CD-005E958ED3D6}">
      <dgm:prSet/>
      <dgm:spPr/>
      <dgm:t>
        <a:bodyPr/>
        <a:lstStyle/>
        <a:p>
          <a:endParaRPr lang="uk-UA"/>
        </a:p>
      </dgm:t>
    </dgm:pt>
    <dgm:pt modelId="{D05910C1-92A1-4AD0-9200-30828D108E7C}">
      <dgm:prSet custT="1"/>
      <dgm:spPr/>
      <dgm:t>
        <a:bodyPr/>
        <a:lstStyle/>
        <a:p>
          <a:pPr rtl="0"/>
          <a:r>
            <a:rPr lang="ru-RU" sz="18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Податковий</a:t>
          </a:r>
          <a:r>
            <a: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едвайзинг</a:t>
          </a:r>
          <a:r>
            <a: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контроль</a:t>
          </a:r>
          <a:endParaRPr lang="uk-UA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C182B2-A87A-434A-BBBB-5AA9B67DDF54}" type="parTrans" cxnId="{6A8CC0BF-6E4E-4ECC-B4F6-BD54D5C187C2}">
      <dgm:prSet/>
      <dgm:spPr/>
      <dgm:t>
        <a:bodyPr/>
        <a:lstStyle/>
        <a:p>
          <a:endParaRPr lang="uk-UA"/>
        </a:p>
      </dgm:t>
    </dgm:pt>
    <dgm:pt modelId="{F4A9FECC-3C66-402C-BB48-56A2CFA6258B}" type="sibTrans" cxnId="{6A8CC0BF-6E4E-4ECC-B4F6-BD54D5C187C2}">
      <dgm:prSet/>
      <dgm:spPr/>
      <dgm:t>
        <a:bodyPr/>
        <a:lstStyle/>
        <a:p>
          <a:endParaRPr lang="uk-UA"/>
        </a:p>
      </dgm:t>
    </dgm:pt>
    <dgm:pt modelId="{EF6084AA-118B-449D-BC2A-934D56C4419B}">
      <dgm:prSet/>
      <dgm:spPr/>
      <dgm:t>
        <a:bodyPr/>
        <a:lstStyle/>
        <a:p>
          <a:pPr rtl="0"/>
          <a:r>
            <a:rPr lang="ru-RU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Міжнародне</a:t>
          </a:r>
          <a:r>
            <a: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оподаткування</a:t>
          </a:r>
          <a:endParaRPr lang="uk-UA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C026A3-72AB-4CAB-A9B9-4FAE9679E0F5}" type="parTrans" cxnId="{528618C0-2C6C-4ED0-96F5-EEF6C6AD57A3}">
      <dgm:prSet/>
      <dgm:spPr/>
      <dgm:t>
        <a:bodyPr/>
        <a:lstStyle/>
        <a:p>
          <a:endParaRPr lang="uk-UA"/>
        </a:p>
      </dgm:t>
    </dgm:pt>
    <dgm:pt modelId="{578777EC-8392-49FB-A356-4FCA2E3D262B}" type="sibTrans" cxnId="{528618C0-2C6C-4ED0-96F5-EEF6C6AD57A3}">
      <dgm:prSet/>
      <dgm:spPr/>
      <dgm:t>
        <a:bodyPr/>
        <a:lstStyle/>
        <a:p>
          <a:endParaRPr lang="uk-UA"/>
        </a:p>
      </dgm:t>
    </dgm:pt>
    <dgm:pt modelId="{D8781D28-F2B0-484E-A6A4-48AE7427853C}">
      <dgm:prSet/>
      <dgm:spPr/>
      <dgm:t>
        <a:bodyPr/>
        <a:lstStyle/>
        <a:p>
          <a:pPr rtl="0"/>
          <a:r>
            <a:rPr lang="ru-RU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Звітність</a:t>
          </a:r>
          <a:r>
            <a: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підприємств</a:t>
          </a:r>
          <a:r>
            <a: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європейськими</a:t>
          </a:r>
          <a:r>
            <a: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нормативами</a:t>
          </a:r>
        </a:p>
      </dgm:t>
    </dgm:pt>
    <dgm:pt modelId="{2D87FBDB-E10B-4B4F-945A-910B0FFF8F21}" type="parTrans" cxnId="{7B9544CB-7144-4593-932F-CBD6EAC0008C}">
      <dgm:prSet/>
      <dgm:spPr/>
      <dgm:t>
        <a:bodyPr/>
        <a:lstStyle/>
        <a:p>
          <a:endParaRPr lang="uk-UA"/>
        </a:p>
      </dgm:t>
    </dgm:pt>
    <dgm:pt modelId="{5897E912-CE68-4A8F-A7EE-4280A7994A6B}" type="sibTrans" cxnId="{7B9544CB-7144-4593-932F-CBD6EAC0008C}">
      <dgm:prSet/>
      <dgm:spPr/>
      <dgm:t>
        <a:bodyPr/>
        <a:lstStyle/>
        <a:p>
          <a:endParaRPr lang="uk-UA"/>
        </a:p>
      </dgm:t>
    </dgm:pt>
    <dgm:pt modelId="{D00898E4-2F7D-4B36-8E34-F26160A80995}" type="pres">
      <dgm:prSet presAssocID="{0C72A25B-6EDF-42CE-8906-7CF0BE92000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91C3B4BB-28A8-4BCC-A122-146EF3BA7601}" type="pres">
      <dgm:prSet presAssocID="{964EF969-463F-4CE1-AAFC-F0C04F0F92B5}" presName="hierRoot1" presStyleCnt="0">
        <dgm:presLayoutVars>
          <dgm:hierBranch val="init"/>
        </dgm:presLayoutVars>
      </dgm:prSet>
      <dgm:spPr/>
    </dgm:pt>
    <dgm:pt modelId="{7493ACA4-8A40-4EFE-B084-9F8C39D4E04A}" type="pres">
      <dgm:prSet presAssocID="{964EF969-463F-4CE1-AAFC-F0C04F0F92B5}" presName="rootComposite1" presStyleCnt="0"/>
      <dgm:spPr/>
    </dgm:pt>
    <dgm:pt modelId="{D78150C9-8AF5-42F6-B22A-171C59331C9B}" type="pres">
      <dgm:prSet presAssocID="{964EF969-463F-4CE1-AAFC-F0C04F0F92B5}" presName="rootText1" presStyleLbl="node0" presStyleIdx="0" presStyleCnt="1" custScaleX="268338" custScaleY="970774" custLinFactY="-103608" custLinFactNeighborX="-61917" custLinFactNeighborY="-2000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8FA2607-B809-4E76-8798-3E66A546123C}" type="pres">
      <dgm:prSet presAssocID="{964EF969-463F-4CE1-AAFC-F0C04F0F92B5}" presName="rootConnector1" presStyleLbl="node1" presStyleIdx="0" presStyleCnt="0"/>
      <dgm:spPr/>
      <dgm:t>
        <a:bodyPr/>
        <a:lstStyle/>
        <a:p>
          <a:endParaRPr lang="uk-UA"/>
        </a:p>
      </dgm:t>
    </dgm:pt>
    <dgm:pt modelId="{B246B046-2F08-4EBC-A980-469A7B589D95}" type="pres">
      <dgm:prSet presAssocID="{964EF969-463F-4CE1-AAFC-F0C04F0F92B5}" presName="hierChild2" presStyleCnt="0"/>
      <dgm:spPr/>
    </dgm:pt>
    <dgm:pt modelId="{C1EEF330-C4EF-40C5-8488-86991FBBFA21}" type="pres">
      <dgm:prSet presAssocID="{1B5D3C02-0DD1-432A-8F94-D887E1D0907B}" presName="Name64" presStyleLbl="parChTrans1D2" presStyleIdx="0" presStyleCnt="12"/>
      <dgm:spPr/>
      <dgm:t>
        <a:bodyPr/>
        <a:lstStyle/>
        <a:p>
          <a:endParaRPr lang="uk-UA"/>
        </a:p>
      </dgm:t>
    </dgm:pt>
    <dgm:pt modelId="{DC152140-4C7C-442E-B2E0-9FD7CCB80477}" type="pres">
      <dgm:prSet presAssocID="{1239FB63-80A5-455E-BD12-BEB2C450694F}" presName="hierRoot2" presStyleCnt="0">
        <dgm:presLayoutVars>
          <dgm:hierBranch val="init"/>
        </dgm:presLayoutVars>
      </dgm:prSet>
      <dgm:spPr/>
    </dgm:pt>
    <dgm:pt modelId="{7BEBB8F8-2378-4896-84C8-BF264DEEF9D7}" type="pres">
      <dgm:prSet presAssocID="{1239FB63-80A5-455E-BD12-BEB2C450694F}" presName="rootComposite" presStyleCnt="0"/>
      <dgm:spPr/>
    </dgm:pt>
    <dgm:pt modelId="{69863D41-E53A-4CBB-BBD8-C6CBF418FA59}" type="pres">
      <dgm:prSet presAssocID="{1239FB63-80A5-455E-BD12-BEB2C450694F}" presName="rootText" presStyleLbl="node2" presStyleIdx="0" presStyleCnt="12" custScaleX="391971" custScaleY="11645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CBC8842-0557-4E74-94C5-92918B5B1093}" type="pres">
      <dgm:prSet presAssocID="{1239FB63-80A5-455E-BD12-BEB2C450694F}" presName="rootConnector" presStyleLbl="node2" presStyleIdx="0" presStyleCnt="12"/>
      <dgm:spPr/>
      <dgm:t>
        <a:bodyPr/>
        <a:lstStyle/>
        <a:p>
          <a:endParaRPr lang="uk-UA"/>
        </a:p>
      </dgm:t>
    </dgm:pt>
    <dgm:pt modelId="{3B24F6EB-6201-4C5A-96FE-BD4118DDD030}" type="pres">
      <dgm:prSet presAssocID="{1239FB63-80A5-455E-BD12-BEB2C450694F}" presName="hierChild4" presStyleCnt="0"/>
      <dgm:spPr/>
    </dgm:pt>
    <dgm:pt modelId="{E7F3A6E6-9BE0-4E65-AF82-C730BAE44E59}" type="pres">
      <dgm:prSet presAssocID="{1239FB63-80A5-455E-BD12-BEB2C450694F}" presName="hierChild5" presStyleCnt="0"/>
      <dgm:spPr/>
    </dgm:pt>
    <dgm:pt modelId="{F7B9E9D2-43D3-4DC4-BE37-0E2464727371}" type="pres">
      <dgm:prSet presAssocID="{14DBA135-16BD-4412-ADC8-3FDFDC738164}" presName="Name64" presStyleLbl="parChTrans1D2" presStyleIdx="1" presStyleCnt="12"/>
      <dgm:spPr/>
      <dgm:t>
        <a:bodyPr/>
        <a:lstStyle/>
        <a:p>
          <a:endParaRPr lang="uk-UA"/>
        </a:p>
      </dgm:t>
    </dgm:pt>
    <dgm:pt modelId="{7FDD48E5-7F65-4359-BD2D-582EC6E85376}" type="pres">
      <dgm:prSet presAssocID="{C5E2C1B7-787E-48D4-BA81-80800E167121}" presName="hierRoot2" presStyleCnt="0">
        <dgm:presLayoutVars>
          <dgm:hierBranch val="init"/>
        </dgm:presLayoutVars>
      </dgm:prSet>
      <dgm:spPr/>
    </dgm:pt>
    <dgm:pt modelId="{6F137183-00E0-4505-8597-0B787282BBEC}" type="pres">
      <dgm:prSet presAssocID="{C5E2C1B7-787E-48D4-BA81-80800E167121}" presName="rootComposite" presStyleCnt="0"/>
      <dgm:spPr/>
    </dgm:pt>
    <dgm:pt modelId="{D4F8B8CD-6AEB-435E-A0BF-C989312DB215}" type="pres">
      <dgm:prSet presAssocID="{C5E2C1B7-787E-48D4-BA81-80800E167121}" presName="rootText" presStyleLbl="node2" presStyleIdx="1" presStyleCnt="12" custScaleX="392195" custLinFactNeighborX="3742" custLinFactNeighborY="-261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945D3A1-2F52-4274-925B-06B372941EBC}" type="pres">
      <dgm:prSet presAssocID="{C5E2C1B7-787E-48D4-BA81-80800E167121}" presName="rootConnector" presStyleLbl="node2" presStyleIdx="1" presStyleCnt="12"/>
      <dgm:spPr/>
      <dgm:t>
        <a:bodyPr/>
        <a:lstStyle/>
        <a:p>
          <a:endParaRPr lang="uk-UA"/>
        </a:p>
      </dgm:t>
    </dgm:pt>
    <dgm:pt modelId="{7D2DBB36-35D3-4A40-AE95-8966512B7C43}" type="pres">
      <dgm:prSet presAssocID="{C5E2C1B7-787E-48D4-BA81-80800E167121}" presName="hierChild4" presStyleCnt="0"/>
      <dgm:spPr/>
    </dgm:pt>
    <dgm:pt modelId="{A7794654-57AB-4F8A-B153-F870FE864EE2}" type="pres">
      <dgm:prSet presAssocID="{C5E2C1B7-787E-48D4-BA81-80800E167121}" presName="hierChild5" presStyleCnt="0"/>
      <dgm:spPr/>
    </dgm:pt>
    <dgm:pt modelId="{F7D2D1FB-E449-4985-AEF1-A683F5B95001}" type="pres">
      <dgm:prSet presAssocID="{A67B5289-6A8B-4288-A216-9BCF8A115769}" presName="Name64" presStyleLbl="parChTrans1D2" presStyleIdx="2" presStyleCnt="12"/>
      <dgm:spPr/>
      <dgm:t>
        <a:bodyPr/>
        <a:lstStyle/>
        <a:p>
          <a:endParaRPr lang="uk-UA"/>
        </a:p>
      </dgm:t>
    </dgm:pt>
    <dgm:pt modelId="{A1ED8195-257C-4D5C-A074-21AD9BB62D31}" type="pres">
      <dgm:prSet presAssocID="{1D773056-C79B-4560-890D-7732D617899D}" presName="hierRoot2" presStyleCnt="0">
        <dgm:presLayoutVars>
          <dgm:hierBranch val="init"/>
        </dgm:presLayoutVars>
      </dgm:prSet>
      <dgm:spPr/>
    </dgm:pt>
    <dgm:pt modelId="{AE2CF46C-CF9E-4F70-865B-3FC9DC2B70E9}" type="pres">
      <dgm:prSet presAssocID="{1D773056-C79B-4560-890D-7732D617899D}" presName="rootComposite" presStyleCnt="0"/>
      <dgm:spPr/>
    </dgm:pt>
    <dgm:pt modelId="{F7001804-EABE-4B0F-B9AD-77FD563C1EA7}" type="pres">
      <dgm:prSet presAssocID="{1D773056-C79B-4560-890D-7732D617899D}" presName="rootText" presStyleLbl="node2" presStyleIdx="2" presStyleCnt="12" custScaleX="39219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C246B9B-E54E-4A6E-9005-AB573A046733}" type="pres">
      <dgm:prSet presAssocID="{1D773056-C79B-4560-890D-7732D617899D}" presName="rootConnector" presStyleLbl="node2" presStyleIdx="2" presStyleCnt="12"/>
      <dgm:spPr/>
      <dgm:t>
        <a:bodyPr/>
        <a:lstStyle/>
        <a:p>
          <a:endParaRPr lang="uk-UA"/>
        </a:p>
      </dgm:t>
    </dgm:pt>
    <dgm:pt modelId="{5A9F5AE1-23E6-4B47-9B37-64F13C838FB6}" type="pres">
      <dgm:prSet presAssocID="{1D773056-C79B-4560-890D-7732D617899D}" presName="hierChild4" presStyleCnt="0"/>
      <dgm:spPr/>
    </dgm:pt>
    <dgm:pt modelId="{B0436AD4-57C2-4FE3-8EFA-7DB941C3182C}" type="pres">
      <dgm:prSet presAssocID="{1D773056-C79B-4560-890D-7732D617899D}" presName="hierChild5" presStyleCnt="0"/>
      <dgm:spPr/>
    </dgm:pt>
    <dgm:pt modelId="{317C314D-C3D4-48C0-AB47-398D92F7C6AE}" type="pres">
      <dgm:prSet presAssocID="{81E066E0-C372-48C0-89F3-2AA51FCDAC9F}" presName="Name64" presStyleLbl="parChTrans1D2" presStyleIdx="3" presStyleCnt="12"/>
      <dgm:spPr/>
      <dgm:t>
        <a:bodyPr/>
        <a:lstStyle/>
        <a:p>
          <a:endParaRPr lang="uk-UA"/>
        </a:p>
      </dgm:t>
    </dgm:pt>
    <dgm:pt modelId="{980CA78C-9AFB-4EC4-B1E1-5623AC052151}" type="pres">
      <dgm:prSet presAssocID="{74CAD870-9E50-4E1D-9FF9-67E386D55A39}" presName="hierRoot2" presStyleCnt="0">
        <dgm:presLayoutVars>
          <dgm:hierBranch val="init"/>
        </dgm:presLayoutVars>
      </dgm:prSet>
      <dgm:spPr/>
    </dgm:pt>
    <dgm:pt modelId="{FA9AF11B-899B-44E7-BD95-F5304D697E74}" type="pres">
      <dgm:prSet presAssocID="{74CAD870-9E50-4E1D-9FF9-67E386D55A39}" presName="rootComposite" presStyleCnt="0"/>
      <dgm:spPr/>
    </dgm:pt>
    <dgm:pt modelId="{DC85E2C9-3903-48AA-8381-638C313F29D1}" type="pres">
      <dgm:prSet presAssocID="{74CAD870-9E50-4E1D-9FF9-67E386D55A39}" presName="rootText" presStyleLbl="node2" presStyleIdx="3" presStyleCnt="12" custScaleX="39219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1112972-68B4-4E0A-8644-670D15D327EA}" type="pres">
      <dgm:prSet presAssocID="{74CAD870-9E50-4E1D-9FF9-67E386D55A39}" presName="rootConnector" presStyleLbl="node2" presStyleIdx="3" presStyleCnt="12"/>
      <dgm:spPr/>
      <dgm:t>
        <a:bodyPr/>
        <a:lstStyle/>
        <a:p>
          <a:endParaRPr lang="uk-UA"/>
        </a:p>
      </dgm:t>
    </dgm:pt>
    <dgm:pt modelId="{16FAE163-181B-4FE2-827F-6BFA3222D1C7}" type="pres">
      <dgm:prSet presAssocID="{74CAD870-9E50-4E1D-9FF9-67E386D55A39}" presName="hierChild4" presStyleCnt="0"/>
      <dgm:spPr/>
    </dgm:pt>
    <dgm:pt modelId="{30099F40-5E48-45F2-B941-32E7F379AD4D}" type="pres">
      <dgm:prSet presAssocID="{74CAD870-9E50-4E1D-9FF9-67E386D55A39}" presName="hierChild5" presStyleCnt="0"/>
      <dgm:spPr/>
    </dgm:pt>
    <dgm:pt modelId="{9DAD3992-807D-481E-9E94-6206606EAA26}" type="pres">
      <dgm:prSet presAssocID="{7EB0C821-5E9B-4DEE-AA98-428F0EC12A45}" presName="Name64" presStyleLbl="parChTrans1D2" presStyleIdx="4" presStyleCnt="12"/>
      <dgm:spPr/>
      <dgm:t>
        <a:bodyPr/>
        <a:lstStyle/>
        <a:p>
          <a:endParaRPr lang="uk-UA"/>
        </a:p>
      </dgm:t>
    </dgm:pt>
    <dgm:pt modelId="{8A7AC54E-CC35-4B8D-8E27-88BE09BF0AA3}" type="pres">
      <dgm:prSet presAssocID="{AC4C45EC-5C67-46F7-80E5-2A567A5EBE64}" presName="hierRoot2" presStyleCnt="0">
        <dgm:presLayoutVars>
          <dgm:hierBranch val="init"/>
        </dgm:presLayoutVars>
      </dgm:prSet>
      <dgm:spPr/>
    </dgm:pt>
    <dgm:pt modelId="{2BE6B0C6-24C9-4F11-BA2B-1F1259299F64}" type="pres">
      <dgm:prSet presAssocID="{AC4C45EC-5C67-46F7-80E5-2A567A5EBE64}" presName="rootComposite" presStyleCnt="0"/>
      <dgm:spPr/>
    </dgm:pt>
    <dgm:pt modelId="{4FB8B3AB-31DE-42EC-90C0-401D79E60EE5}" type="pres">
      <dgm:prSet presAssocID="{AC4C45EC-5C67-46F7-80E5-2A567A5EBE64}" presName="rootText" presStyleLbl="node2" presStyleIdx="4" presStyleCnt="12" custScaleX="39219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693E5B5-396A-449E-8FF9-8B461F9F8F39}" type="pres">
      <dgm:prSet presAssocID="{AC4C45EC-5C67-46F7-80E5-2A567A5EBE64}" presName="rootConnector" presStyleLbl="node2" presStyleIdx="4" presStyleCnt="12"/>
      <dgm:spPr/>
      <dgm:t>
        <a:bodyPr/>
        <a:lstStyle/>
        <a:p>
          <a:endParaRPr lang="uk-UA"/>
        </a:p>
      </dgm:t>
    </dgm:pt>
    <dgm:pt modelId="{95714CE4-95D6-41F9-9AE6-335BBC59997F}" type="pres">
      <dgm:prSet presAssocID="{AC4C45EC-5C67-46F7-80E5-2A567A5EBE64}" presName="hierChild4" presStyleCnt="0"/>
      <dgm:spPr/>
    </dgm:pt>
    <dgm:pt modelId="{63FD27FC-F409-436E-A1AF-6D39FD760B53}" type="pres">
      <dgm:prSet presAssocID="{AC4C45EC-5C67-46F7-80E5-2A567A5EBE64}" presName="hierChild5" presStyleCnt="0"/>
      <dgm:spPr/>
    </dgm:pt>
    <dgm:pt modelId="{D842102C-D430-4DE5-8E8F-0D502DBBBA88}" type="pres">
      <dgm:prSet presAssocID="{A4AACADB-A02F-447E-8DC2-39E4D7746217}" presName="Name64" presStyleLbl="parChTrans1D2" presStyleIdx="5" presStyleCnt="12"/>
      <dgm:spPr/>
      <dgm:t>
        <a:bodyPr/>
        <a:lstStyle/>
        <a:p>
          <a:endParaRPr lang="uk-UA"/>
        </a:p>
      </dgm:t>
    </dgm:pt>
    <dgm:pt modelId="{EA9EB1FC-02A4-4A77-BDA8-73F38DFE715E}" type="pres">
      <dgm:prSet presAssocID="{F6DAC9D2-80F8-41BA-89C5-3F9B74B6FC74}" presName="hierRoot2" presStyleCnt="0">
        <dgm:presLayoutVars>
          <dgm:hierBranch val="init"/>
        </dgm:presLayoutVars>
      </dgm:prSet>
      <dgm:spPr/>
    </dgm:pt>
    <dgm:pt modelId="{5248E335-6B3B-463A-9869-C61DD4DD4BB9}" type="pres">
      <dgm:prSet presAssocID="{F6DAC9D2-80F8-41BA-89C5-3F9B74B6FC74}" presName="rootComposite" presStyleCnt="0"/>
      <dgm:spPr/>
    </dgm:pt>
    <dgm:pt modelId="{BBF3BECF-D2B8-496A-861E-C49ED76D1604}" type="pres">
      <dgm:prSet presAssocID="{F6DAC9D2-80F8-41BA-89C5-3F9B74B6FC74}" presName="rootText" presStyleLbl="node2" presStyleIdx="5" presStyleCnt="12" custScaleX="39219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3B0F336-C2A8-44C3-A5DF-C02C50C207CF}" type="pres">
      <dgm:prSet presAssocID="{F6DAC9D2-80F8-41BA-89C5-3F9B74B6FC74}" presName="rootConnector" presStyleLbl="node2" presStyleIdx="5" presStyleCnt="12"/>
      <dgm:spPr/>
      <dgm:t>
        <a:bodyPr/>
        <a:lstStyle/>
        <a:p>
          <a:endParaRPr lang="uk-UA"/>
        </a:p>
      </dgm:t>
    </dgm:pt>
    <dgm:pt modelId="{82E33C0C-F996-416C-A06F-850B783398AD}" type="pres">
      <dgm:prSet presAssocID="{F6DAC9D2-80F8-41BA-89C5-3F9B74B6FC74}" presName="hierChild4" presStyleCnt="0"/>
      <dgm:spPr/>
    </dgm:pt>
    <dgm:pt modelId="{E45EEC15-9AF5-4B03-8B88-A53599A825FA}" type="pres">
      <dgm:prSet presAssocID="{F6DAC9D2-80F8-41BA-89C5-3F9B74B6FC74}" presName="hierChild5" presStyleCnt="0"/>
      <dgm:spPr/>
    </dgm:pt>
    <dgm:pt modelId="{90D987FB-7BDA-4CF7-80DA-F4D64965F1CE}" type="pres">
      <dgm:prSet presAssocID="{E59EB535-8E50-43F3-99EF-762238DFBB22}" presName="Name64" presStyleLbl="parChTrans1D2" presStyleIdx="6" presStyleCnt="12"/>
      <dgm:spPr/>
      <dgm:t>
        <a:bodyPr/>
        <a:lstStyle/>
        <a:p>
          <a:endParaRPr lang="uk-UA"/>
        </a:p>
      </dgm:t>
    </dgm:pt>
    <dgm:pt modelId="{1CD77DFE-F3C9-41C9-A4A1-BBEE363624E0}" type="pres">
      <dgm:prSet presAssocID="{9C7960D7-74E1-47EB-BD85-BB2A9F38B0E9}" presName="hierRoot2" presStyleCnt="0">
        <dgm:presLayoutVars>
          <dgm:hierBranch val="init"/>
        </dgm:presLayoutVars>
      </dgm:prSet>
      <dgm:spPr/>
    </dgm:pt>
    <dgm:pt modelId="{FE31C0F6-3203-48BA-92CF-F03D75155C05}" type="pres">
      <dgm:prSet presAssocID="{9C7960D7-74E1-47EB-BD85-BB2A9F38B0E9}" presName="rootComposite" presStyleCnt="0"/>
      <dgm:spPr/>
    </dgm:pt>
    <dgm:pt modelId="{87B10CFC-C84C-49BC-92AE-5E2E9A28D936}" type="pres">
      <dgm:prSet presAssocID="{9C7960D7-74E1-47EB-BD85-BB2A9F38B0E9}" presName="rootText" presStyleLbl="node2" presStyleIdx="6" presStyleCnt="12" custScaleX="39219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2C6C46C-C333-4BDA-87F1-22CD010F6E75}" type="pres">
      <dgm:prSet presAssocID="{9C7960D7-74E1-47EB-BD85-BB2A9F38B0E9}" presName="rootConnector" presStyleLbl="node2" presStyleIdx="6" presStyleCnt="12"/>
      <dgm:spPr/>
      <dgm:t>
        <a:bodyPr/>
        <a:lstStyle/>
        <a:p>
          <a:endParaRPr lang="uk-UA"/>
        </a:p>
      </dgm:t>
    </dgm:pt>
    <dgm:pt modelId="{DEE448B1-1FB2-4D32-B0AF-75F6AB400988}" type="pres">
      <dgm:prSet presAssocID="{9C7960D7-74E1-47EB-BD85-BB2A9F38B0E9}" presName="hierChild4" presStyleCnt="0"/>
      <dgm:spPr/>
    </dgm:pt>
    <dgm:pt modelId="{2CD4BF53-8321-4121-9022-3FAF87D0E489}" type="pres">
      <dgm:prSet presAssocID="{9C7960D7-74E1-47EB-BD85-BB2A9F38B0E9}" presName="hierChild5" presStyleCnt="0"/>
      <dgm:spPr/>
    </dgm:pt>
    <dgm:pt modelId="{305D2CF1-3190-4EA7-A8EE-77E5268BF6E1}" type="pres">
      <dgm:prSet presAssocID="{3B135A3F-10E1-48FE-B994-4E89EA9BF562}" presName="Name64" presStyleLbl="parChTrans1D2" presStyleIdx="7" presStyleCnt="12"/>
      <dgm:spPr/>
      <dgm:t>
        <a:bodyPr/>
        <a:lstStyle/>
        <a:p>
          <a:endParaRPr lang="uk-UA"/>
        </a:p>
      </dgm:t>
    </dgm:pt>
    <dgm:pt modelId="{9F744230-3B11-4893-8857-EF902C2EB2BC}" type="pres">
      <dgm:prSet presAssocID="{05D91D31-16EE-4C86-ADE4-58AC68C81DDF}" presName="hierRoot2" presStyleCnt="0">
        <dgm:presLayoutVars>
          <dgm:hierBranch val="init"/>
        </dgm:presLayoutVars>
      </dgm:prSet>
      <dgm:spPr/>
    </dgm:pt>
    <dgm:pt modelId="{9FE68FC7-DB02-4F7B-9351-C9A3E25B429A}" type="pres">
      <dgm:prSet presAssocID="{05D91D31-16EE-4C86-ADE4-58AC68C81DDF}" presName="rootComposite" presStyleCnt="0"/>
      <dgm:spPr/>
    </dgm:pt>
    <dgm:pt modelId="{D62F370B-DF76-436B-9F71-EA25C1C41C31}" type="pres">
      <dgm:prSet presAssocID="{05D91D31-16EE-4C86-ADE4-58AC68C81DDF}" presName="rootText" presStyleLbl="node2" presStyleIdx="7" presStyleCnt="12" custScaleX="39219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4E6A2F2-E601-474C-8C42-28641948355D}" type="pres">
      <dgm:prSet presAssocID="{05D91D31-16EE-4C86-ADE4-58AC68C81DDF}" presName="rootConnector" presStyleLbl="node2" presStyleIdx="7" presStyleCnt="12"/>
      <dgm:spPr/>
      <dgm:t>
        <a:bodyPr/>
        <a:lstStyle/>
        <a:p>
          <a:endParaRPr lang="uk-UA"/>
        </a:p>
      </dgm:t>
    </dgm:pt>
    <dgm:pt modelId="{F60DE182-B0B9-42C2-A595-23C0FA629581}" type="pres">
      <dgm:prSet presAssocID="{05D91D31-16EE-4C86-ADE4-58AC68C81DDF}" presName="hierChild4" presStyleCnt="0"/>
      <dgm:spPr/>
    </dgm:pt>
    <dgm:pt modelId="{0CF916A1-6E11-4ACE-9EA5-A83272863B65}" type="pres">
      <dgm:prSet presAssocID="{05D91D31-16EE-4C86-ADE4-58AC68C81DDF}" presName="hierChild5" presStyleCnt="0"/>
      <dgm:spPr/>
    </dgm:pt>
    <dgm:pt modelId="{BDED621B-1075-43A2-84E5-FFF9504B8659}" type="pres">
      <dgm:prSet presAssocID="{EDE39397-62C2-423F-ADF3-68464CD21A38}" presName="Name64" presStyleLbl="parChTrans1D2" presStyleIdx="8" presStyleCnt="12"/>
      <dgm:spPr/>
      <dgm:t>
        <a:bodyPr/>
        <a:lstStyle/>
        <a:p>
          <a:endParaRPr lang="uk-UA"/>
        </a:p>
      </dgm:t>
    </dgm:pt>
    <dgm:pt modelId="{B869FBAA-98CA-4CEC-AC93-BA45B7B4CE80}" type="pres">
      <dgm:prSet presAssocID="{FDB5B490-BFB5-4880-8786-D1D14886060F}" presName="hierRoot2" presStyleCnt="0">
        <dgm:presLayoutVars>
          <dgm:hierBranch val="init"/>
        </dgm:presLayoutVars>
      </dgm:prSet>
      <dgm:spPr/>
    </dgm:pt>
    <dgm:pt modelId="{187479CC-EADB-439E-AB09-DE565930754A}" type="pres">
      <dgm:prSet presAssocID="{FDB5B490-BFB5-4880-8786-D1D14886060F}" presName="rootComposite" presStyleCnt="0"/>
      <dgm:spPr/>
    </dgm:pt>
    <dgm:pt modelId="{5DC71A84-D39D-4D89-9DAC-A35D15A79DC4}" type="pres">
      <dgm:prSet presAssocID="{FDB5B490-BFB5-4880-8786-D1D14886060F}" presName="rootText" presStyleLbl="node2" presStyleIdx="8" presStyleCnt="12" custScaleX="39219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4134043-3543-4AD1-9348-F70793CCC5CF}" type="pres">
      <dgm:prSet presAssocID="{FDB5B490-BFB5-4880-8786-D1D14886060F}" presName="rootConnector" presStyleLbl="node2" presStyleIdx="8" presStyleCnt="12"/>
      <dgm:spPr/>
      <dgm:t>
        <a:bodyPr/>
        <a:lstStyle/>
        <a:p>
          <a:endParaRPr lang="uk-UA"/>
        </a:p>
      </dgm:t>
    </dgm:pt>
    <dgm:pt modelId="{86FF1234-3652-41E3-B76D-502C91063989}" type="pres">
      <dgm:prSet presAssocID="{FDB5B490-BFB5-4880-8786-D1D14886060F}" presName="hierChild4" presStyleCnt="0"/>
      <dgm:spPr/>
    </dgm:pt>
    <dgm:pt modelId="{2A1B58F9-13EF-4067-8027-D036413AF588}" type="pres">
      <dgm:prSet presAssocID="{FDB5B490-BFB5-4880-8786-D1D14886060F}" presName="hierChild5" presStyleCnt="0"/>
      <dgm:spPr/>
    </dgm:pt>
    <dgm:pt modelId="{65DFE7C7-D0A4-40C8-A013-33CD8B23FC7F}" type="pres">
      <dgm:prSet presAssocID="{43C182B2-A87A-434A-BBBB-5AA9B67DDF54}" presName="Name64" presStyleLbl="parChTrans1D2" presStyleIdx="9" presStyleCnt="12"/>
      <dgm:spPr/>
      <dgm:t>
        <a:bodyPr/>
        <a:lstStyle/>
        <a:p>
          <a:endParaRPr lang="uk-UA"/>
        </a:p>
      </dgm:t>
    </dgm:pt>
    <dgm:pt modelId="{CED168B3-CCC9-43A5-9FE5-DE744014E317}" type="pres">
      <dgm:prSet presAssocID="{D05910C1-92A1-4AD0-9200-30828D108E7C}" presName="hierRoot2" presStyleCnt="0">
        <dgm:presLayoutVars>
          <dgm:hierBranch val="init"/>
        </dgm:presLayoutVars>
      </dgm:prSet>
      <dgm:spPr/>
    </dgm:pt>
    <dgm:pt modelId="{F0C537C2-DED8-4782-9B08-6CA0F7C86429}" type="pres">
      <dgm:prSet presAssocID="{D05910C1-92A1-4AD0-9200-30828D108E7C}" presName="rootComposite" presStyleCnt="0"/>
      <dgm:spPr/>
    </dgm:pt>
    <dgm:pt modelId="{23564C83-43F0-47BC-BA06-B9361318A29C}" type="pres">
      <dgm:prSet presAssocID="{D05910C1-92A1-4AD0-9200-30828D108E7C}" presName="rootText" presStyleLbl="node2" presStyleIdx="9" presStyleCnt="12" custScaleX="39219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07D5D80-BA13-4D5F-ADF0-F3089185615A}" type="pres">
      <dgm:prSet presAssocID="{D05910C1-92A1-4AD0-9200-30828D108E7C}" presName="rootConnector" presStyleLbl="node2" presStyleIdx="9" presStyleCnt="12"/>
      <dgm:spPr/>
      <dgm:t>
        <a:bodyPr/>
        <a:lstStyle/>
        <a:p>
          <a:endParaRPr lang="uk-UA"/>
        </a:p>
      </dgm:t>
    </dgm:pt>
    <dgm:pt modelId="{D4407428-6D38-4D6D-85DC-2AE8D96A84DB}" type="pres">
      <dgm:prSet presAssocID="{D05910C1-92A1-4AD0-9200-30828D108E7C}" presName="hierChild4" presStyleCnt="0"/>
      <dgm:spPr/>
    </dgm:pt>
    <dgm:pt modelId="{7324343D-3DA1-467A-9523-4F87EE024889}" type="pres">
      <dgm:prSet presAssocID="{D05910C1-92A1-4AD0-9200-30828D108E7C}" presName="hierChild5" presStyleCnt="0"/>
      <dgm:spPr/>
    </dgm:pt>
    <dgm:pt modelId="{F36311F0-3CD3-4B33-90A9-A8E4BA1A13DF}" type="pres">
      <dgm:prSet presAssocID="{24C026A3-72AB-4CAB-A9B9-4FAE9679E0F5}" presName="Name64" presStyleLbl="parChTrans1D2" presStyleIdx="10" presStyleCnt="12"/>
      <dgm:spPr/>
      <dgm:t>
        <a:bodyPr/>
        <a:lstStyle/>
        <a:p>
          <a:endParaRPr lang="uk-UA"/>
        </a:p>
      </dgm:t>
    </dgm:pt>
    <dgm:pt modelId="{B039FAC3-BE8D-4224-8B4B-EB8D39C3D571}" type="pres">
      <dgm:prSet presAssocID="{EF6084AA-118B-449D-BC2A-934D56C4419B}" presName="hierRoot2" presStyleCnt="0">
        <dgm:presLayoutVars>
          <dgm:hierBranch val="init"/>
        </dgm:presLayoutVars>
      </dgm:prSet>
      <dgm:spPr/>
    </dgm:pt>
    <dgm:pt modelId="{D29AFDA3-1C35-4917-A623-E30E4F45E5CD}" type="pres">
      <dgm:prSet presAssocID="{EF6084AA-118B-449D-BC2A-934D56C4419B}" presName="rootComposite" presStyleCnt="0"/>
      <dgm:spPr/>
    </dgm:pt>
    <dgm:pt modelId="{CA62E6FE-ED63-4F32-896B-1E4CFD4F9B88}" type="pres">
      <dgm:prSet presAssocID="{EF6084AA-118B-449D-BC2A-934D56C4419B}" presName="rootText" presStyleLbl="node2" presStyleIdx="10" presStyleCnt="12" custScaleX="39219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82ED96E-D202-496A-A143-8091435ED73C}" type="pres">
      <dgm:prSet presAssocID="{EF6084AA-118B-449D-BC2A-934D56C4419B}" presName="rootConnector" presStyleLbl="node2" presStyleIdx="10" presStyleCnt="12"/>
      <dgm:spPr/>
      <dgm:t>
        <a:bodyPr/>
        <a:lstStyle/>
        <a:p>
          <a:endParaRPr lang="uk-UA"/>
        </a:p>
      </dgm:t>
    </dgm:pt>
    <dgm:pt modelId="{908860F9-0EAF-4DEC-BFC8-82C3039F5271}" type="pres">
      <dgm:prSet presAssocID="{EF6084AA-118B-449D-BC2A-934D56C4419B}" presName="hierChild4" presStyleCnt="0"/>
      <dgm:spPr/>
    </dgm:pt>
    <dgm:pt modelId="{1D1CE45C-83A6-475A-8632-8C4CF6B9C2F3}" type="pres">
      <dgm:prSet presAssocID="{EF6084AA-118B-449D-BC2A-934D56C4419B}" presName="hierChild5" presStyleCnt="0"/>
      <dgm:spPr/>
    </dgm:pt>
    <dgm:pt modelId="{2D7F42A0-1B75-470A-9F15-9E2EF349BA9C}" type="pres">
      <dgm:prSet presAssocID="{2D87FBDB-E10B-4B4F-945A-910B0FFF8F21}" presName="Name64" presStyleLbl="parChTrans1D2" presStyleIdx="11" presStyleCnt="12"/>
      <dgm:spPr/>
      <dgm:t>
        <a:bodyPr/>
        <a:lstStyle/>
        <a:p>
          <a:endParaRPr lang="uk-UA"/>
        </a:p>
      </dgm:t>
    </dgm:pt>
    <dgm:pt modelId="{13F2B8B4-3B3E-40B6-A34A-4244B5C30A3B}" type="pres">
      <dgm:prSet presAssocID="{D8781D28-F2B0-484E-A6A4-48AE7427853C}" presName="hierRoot2" presStyleCnt="0">
        <dgm:presLayoutVars>
          <dgm:hierBranch val="init"/>
        </dgm:presLayoutVars>
      </dgm:prSet>
      <dgm:spPr/>
    </dgm:pt>
    <dgm:pt modelId="{44F152E9-E76A-4773-8E4E-92926512F6A1}" type="pres">
      <dgm:prSet presAssocID="{D8781D28-F2B0-484E-A6A4-48AE7427853C}" presName="rootComposite" presStyleCnt="0"/>
      <dgm:spPr/>
    </dgm:pt>
    <dgm:pt modelId="{CE6FC361-72AF-488E-825B-01A68481D5CD}" type="pres">
      <dgm:prSet presAssocID="{D8781D28-F2B0-484E-A6A4-48AE7427853C}" presName="rootText" presStyleLbl="node2" presStyleIdx="11" presStyleCnt="12" custScaleX="39219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8A3C5C7-E286-467D-8397-B8CCB5156866}" type="pres">
      <dgm:prSet presAssocID="{D8781D28-F2B0-484E-A6A4-48AE7427853C}" presName="rootConnector" presStyleLbl="node2" presStyleIdx="11" presStyleCnt="12"/>
      <dgm:spPr/>
      <dgm:t>
        <a:bodyPr/>
        <a:lstStyle/>
        <a:p>
          <a:endParaRPr lang="uk-UA"/>
        </a:p>
      </dgm:t>
    </dgm:pt>
    <dgm:pt modelId="{3D5C5AF5-7838-4D44-B191-E38A5959125D}" type="pres">
      <dgm:prSet presAssocID="{D8781D28-F2B0-484E-A6A4-48AE7427853C}" presName="hierChild4" presStyleCnt="0"/>
      <dgm:spPr/>
    </dgm:pt>
    <dgm:pt modelId="{781F399C-429F-458E-960F-1FAE24A710B3}" type="pres">
      <dgm:prSet presAssocID="{D8781D28-F2B0-484E-A6A4-48AE7427853C}" presName="hierChild5" presStyleCnt="0"/>
      <dgm:spPr/>
    </dgm:pt>
    <dgm:pt modelId="{B57729D7-B2A1-4A21-86E0-B838A04697BA}" type="pres">
      <dgm:prSet presAssocID="{964EF969-463F-4CE1-AAFC-F0C04F0F92B5}" presName="hierChild3" presStyleCnt="0"/>
      <dgm:spPr/>
    </dgm:pt>
  </dgm:ptLst>
  <dgm:cxnLst>
    <dgm:cxn modelId="{CCBE55FC-5E16-410B-9526-3FBD6038BE8C}" srcId="{964EF969-463F-4CE1-AAFC-F0C04F0F92B5}" destId="{05D91D31-16EE-4C86-ADE4-58AC68C81DDF}" srcOrd="7" destOrd="0" parTransId="{3B135A3F-10E1-48FE-B994-4E89EA9BF562}" sibTransId="{0720CAFF-DE97-407D-9FA4-9939AA12062A}"/>
    <dgm:cxn modelId="{5D84AC34-1650-46F2-B0D2-E89A21C60571}" type="presOf" srcId="{D8781D28-F2B0-484E-A6A4-48AE7427853C}" destId="{CE6FC361-72AF-488E-825B-01A68481D5CD}" srcOrd="0" destOrd="0" presId="urn:microsoft.com/office/officeart/2009/3/layout/HorizontalOrganizationChart"/>
    <dgm:cxn modelId="{6D8BFA73-9175-41AE-85F1-7841F9BBF407}" type="presOf" srcId="{F6DAC9D2-80F8-41BA-89C5-3F9B74B6FC74}" destId="{D3B0F336-C2A8-44C3-A5DF-C02C50C207CF}" srcOrd="1" destOrd="0" presId="urn:microsoft.com/office/officeart/2009/3/layout/HorizontalOrganizationChart"/>
    <dgm:cxn modelId="{BAA043FA-C458-4F9C-ACC2-F1C6578EDD68}" type="presOf" srcId="{F6DAC9D2-80F8-41BA-89C5-3F9B74B6FC74}" destId="{BBF3BECF-D2B8-496A-861E-C49ED76D1604}" srcOrd="0" destOrd="0" presId="urn:microsoft.com/office/officeart/2009/3/layout/HorizontalOrganizationChart"/>
    <dgm:cxn modelId="{6A8CC0BF-6E4E-4ECC-B4F6-BD54D5C187C2}" srcId="{964EF969-463F-4CE1-AAFC-F0C04F0F92B5}" destId="{D05910C1-92A1-4AD0-9200-30828D108E7C}" srcOrd="9" destOrd="0" parTransId="{43C182B2-A87A-434A-BBBB-5AA9B67DDF54}" sibTransId="{F4A9FECC-3C66-402C-BB48-56A2CFA6258B}"/>
    <dgm:cxn modelId="{829D2250-5819-4614-8D2B-C8D425A9121C}" type="presOf" srcId="{FDB5B490-BFB5-4880-8786-D1D14886060F}" destId="{A4134043-3543-4AD1-9348-F70793CCC5CF}" srcOrd="1" destOrd="0" presId="urn:microsoft.com/office/officeart/2009/3/layout/HorizontalOrganizationChart"/>
    <dgm:cxn modelId="{71231876-177E-4664-9087-21D45210129B}" type="presOf" srcId="{05D91D31-16EE-4C86-ADE4-58AC68C81DDF}" destId="{D62F370B-DF76-436B-9F71-EA25C1C41C31}" srcOrd="0" destOrd="0" presId="urn:microsoft.com/office/officeart/2009/3/layout/HorizontalOrganizationChart"/>
    <dgm:cxn modelId="{F6844784-198B-42BF-8C57-84B93650CBFA}" type="presOf" srcId="{A4AACADB-A02F-447E-8DC2-39E4D7746217}" destId="{D842102C-D430-4DE5-8E8F-0D502DBBBA88}" srcOrd="0" destOrd="0" presId="urn:microsoft.com/office/officeart/2009/3/layout/HorizontalOrganizationChart"/>
    <dgm:cxn modelId="{3FFA74E8-096B-4035-BA2C-DEEA4BDE2E4C}" type="presOf" srcId="{9C7960D7-74E1-47EB-BD85-BB2A9F38B0E9}" destId="{62C6C46C-C333-4BDA-87F1-22CD010F6E75}" srcOrd="1" destOrd="0" presId="urn:microsoft.com/office/officeart/2009/3/layout/HorizontalOrganizationChart"/>
    <dgm:cxn modelId="{0FEC7A30-B6D6-4C31-A11F-2838C355F69D}" type="presOf" srcId="{43C182B2-A87A-434A-BBBB-5AA9B67DDF54}" destId="{65DFE7C7-D0A4-40C8-A013-33CD8B23FC7F}" srcOrd="0" destOrd="0" presId="urn:microsoft.com/office/officeart/2009/3/layout/HorizontalOrganizationChart"/>
    <dgm:cxn modelId="{C0431F6B-19EA-4B28-898F-8A11F5F40DAE}" type="presOf" srcId="{C5E2C1B7-787E-48D4-BA81-80800E167121}" destId="{2945D3A1-2F52-4274-925B-06B372941EBC}" srcOrd="1" destOrd="0" presId="urn:microsoft.com/office/officeart/2009/3/layout/HorizontalOrganizationChart"/>
    <dgm:cxn modelId="{5F79A27E-E7B6-4377-8CDC-D02C4EF487F6}" srcId="{0C72A25B-6EDF-42CE-8906-7CF0BE92000A}" destId="{964EF969-463F-4CE1-AAFC-F0C04F0F92B5}" srcOrd="0" destOrd="0" parTransId="{10E26DD0-3177-4A5A-AC21-E9B1122065A1}" sibTransId="{FA8B0A4B-0C7C-47F9-9517-60EEE480E197}"/>
    <dgm:cxn modelId="{9C92E6D3-2CF8-43E5-A63A-A04DC223A93B}" type="presOf" srcId="{EDE39397-62C2-423F-ADF3-68464CD21A38}" destId="{BDED621B-1075-43A2-84E5-FFF9504B8659}" srcOrd="0" destOrd="0" presId="urn:microsoft.com/office/officeart/2009/3/layout/HorizontalOrganizationChart"/>
    <dgm:cxn modelId="{48672E79-4321-44AC-8382-02A4F9A46ABC}" type="presOf" srcId="{1239FB63-80A5-455E-BD12-BEB2C450694F}" destId="{1CBC8842-0557-4E74-94C5-92918B5B1093}" srcOrd="1" destOrd="0" presId="urn:microsoft.com/office/officeart/2009/3/layout/HorizontalOrganizationChart"/>
    <dgm:cxn modelId="{CD6FBEF5-40C2-450B-99E5-4D6F5AED3AC9}" type="presOf" srcId="{964EF969-463F-4CE1-AAFC-F0C04F0F92B5}" destId="{D78150C9-8AF5-42F6-B22A-171C59331C9B}" srcOrd="0" destOrd="0" presId="urn:microsoft.com/office/officeart/2009/3/layout/HorizontalOrganizationChart"/>
    <dgm:cxn modelId="{63E93F6F-B699-4171-8AC3-4FA7E4487F34}" type="presOf" srcId="{14DBA135-16BD-4412-ADC8-3FDFDC738164}" destId="{F7B9E9D2-43D3-4DC4-BE37-0E2464727371}" srcOrd="0" destOrd="0" presId="urn:microsoft.com/office/officeart/2009/3/layout/HorizontalOrganizationChart"/>
    <dgm:cxn modelId="{AFFB6E17-B681-4A99-AAFD-9A532953235C}" type="presOf" srcId="{AC4C45EC-5C67-46F7-80E5-2A567A5EBE64}" destId="{D693E5B5-396A-449E-8FF9-8B461F9F8F39}" srcOrd="1" destOrd="0" presId="urn:microsoft.com/office/officeart/2009/3/layout/HorizontalOrganizationChart"/>
    <dgm:cxn modelId="{AB3A43B3-D363-4A16-813B-6089EECF2821}" type="presOf" srcId="{FDB5B490-BFB5-4880-8786-D1D14886060F}" destId="{5DC71A84-D39D-4D89-9DAC-A35D15A79DC4}" srcOrd="0" destOrd="0" presId="urn:microsoft.com/office/officeart/2009/3/layout/HorizontalOrganizationChart"/>
    <dgm:cxn modelId="{BBE12F5F-08E2-428E-8AC8-C8DD6DF378EA}" type="presOf" srcId="{0C72A25B-6EDF-42CE-8906-7CF0BE92000A}" destId="{D00898E4-2F7D-4B36-8E34-F26160A80995}" srcOrd="0" destOrd="0" presId="urn:microsoft.com/office/officeart/2009/3/layout/HorizontalOrganizationChart"/>
    <dgm:cxn modelId="{8DCF903F-1E91-4FA0-9D55-ABE6D6B7C4BD}" srcId="{964EF969-463F-4CE1-AAFC-F0C04F0F92B5}" destId="{F6DAC9D2-80F8-41BA-89C5-3F9B74B6FC74}" srcOrd="5" destOrd="0" parTransId="{A4AACADB-A02F-447E-8DC2-39E4D7746217}" sibTransId="{A451C5C4-8830-438C-8F9E-D95BF58984D7}"/>
    <dgm:cxn modelId="{196DD217-B3EA-4457-A914-9D9239F0CFA8}" type="presOf" srcId="{1B5D3C02-0DD1-432A-8F94-D887E1D0907B}" destId="{C1EEF330-C4EF-40C5-8488-86991FBBFA21}" srcOrd="0" destOrd="0" presId="urn:microsoft.com/office/officeart/2009/3/layout/HorizontalOrganizationChart"/>
    <dgm:cxn modelId="{02C4C2A9-7B43-4731-8F43-BFEA59E187AC}" type="presOf" srcId="{D8781D28-F2B0-484E-A6A4-48AE7427853C}" destId="{78A3C5C7-E286-467D-8397-B8CCB5156866}" srcOrd="1" destOrd="0" presId="urn:microsoft.com/office/officeart/2009/3/layout/HorizontalOrganizationChart"/>
    <dgm:cxn modelId="{857AE136-1C73-4CBA-9750-95029A09DC39}" type="presOf" srcId="{EF6084AA-118B-449D-BC2A-934D56C4419B}" destId="{CA62E6FE-ED63-4F32-896B-1E4CFD4F9B88}" srcOrd="0" destOrd="0" presId="urn:microsoft.com/office/officeart/2009/3/layout/HorizontalOrganizationChart"/>
    <dgm:cxn modelId="{B24ADB5C-A62B-493E-B0CD-005E958ED3D6}" srcId="{964EF969-463F-4CE1-AAFC-F0C04F0F92B5}" destId="{FDB5B490-BFB5-4880-8786-D1D14886060F}" srcOrd="8" destOrd="0" parTransId="{EDE39397-62C2-423F-ADF3-68464CD21A38}" sibTransId="{3513A62F-B5D5-42AD-9769-C6718AD92413}"/>
    <dgm:cxn modelId="{1F89326F-AF85-4824-8E33-849425EA27CE}" type="presOf" srcId="{9C7960D7-74E1-47EB-BD85-BB2A9F38B0E9}" destId="{87B10CFC-C84C-49BC-92AE-5E2E9A28D936}" srcOrd="0" destOrd="0" presId="urn:microsoft.com/office/officeart/2009/3/layout/HorizontalOrganizationChart"/>
    <dgm:cxn modelId="{97F75AF2-D294-4288-B6B7-2C9BADC8C346}" type="presOf" srcId="{964EF969-463F-4CE1-AAFC-F0C04F0F92B5}" destId="{A8FA2607-B809-4E76-8798-3E66A546123C}" srcOrd="1" destOrd="0" presId="urn:microsoft.com/office/officeart/2009/3/layout/HorizontalOrganizationChart"/>
    <dgm:cxn modelId="{3558D41C-160B-4138-967B-C5E44D02DC26}" srcId="{964EF969-463F-4CE1-AAFC-F0C04F0F92B5}" destId="{AC4C45EC-5C67-46F7-80E5-2A567A5EBE64}" srcOrd="4" destOrd="0" parTransId="{7EB0C821-5E9B-4DEE-AA98-428F0EC12A45}" sibTransId="{97895C6E-5ED6-4D7D-8084-3530307DA207}"/>
    <dgm:cxn modelId="{676C2A5C-41A0-4EAD-8210-03BED23257BA}" type="presOf" srcId="{3B135A3F-10E1-48FE-B994-4E89EA9BF562}" destId="{305D2CF1-3190-4EA7-A8EE-77E5268BF6E1}" srcOrd="0" destOrd="0" presId="urn:microsoft.com/office/officeart/2009/3/layout/HorizontalOrganizationChart"/>
    <dgm:cxn modelId="{1DCA6E00-FCA7-4E59-851D-4454A3C93007}" type="presOf" srcId="{E59EB535-8E50-43F3-99EF-762238DFBB22}" destId="{90D987FB-7BDA-4CF7-80DA-F4D64965F1CE}" srcOrd="0" destOrd="0" presId="urn:microsoft.com/office/officeart/2009/3/layout/HorizontalOrganizationChart"/>
    <dgm:cxn modelId="{90BA7FDF-3111-4BA4-9D0A-84FF24261641}" type="presOf" srcId="{2D87FBDB-E10B-4B4F-945A-910B0FFF8F21}" destId="{2D7F42A0-1B75-470A-9F15-9E2EF349BA9C}" srcOrd="0" destOrd="0" presId="urn:microsoft.com/office/officeart/2009/3/layout/HorizontalOrganizationChart"/>
    <dgm:cxn modelId="{C312E3C0-8EA7-4ED8-8CC4-E3790E62F971}" type="presOf" srcId="{7EB0C821-5E9B-4DEE-AA98-428F0EC12A45}" destId="{9DAD3992-807D-481E-9E94-6206606EAA26}" srcOrd="0" destOrd="0" presId="urn:microsoft.com/office/officeart/2009/3/layout/HorizontalOrganizationChart"/>
    <dgm:cxn modelId="{0E2719B5-D64A-4197-92E0-6FBE9D4E3E25}" srcId="{964EF969-463F-4CE1-AAFC-F0C04F0F92B5}" destId="{1239FB63-80A5-455E-BD12-BEB2C450694F}" srcOrd="0" destOrd="0" parTransId="{1B5D3C02-0DD1-432A-8F94-D887E1D0907B}" sibTransId="{CE59330F-425C-4EE2-98CB-EF9F2A5BB6F7}"/>
    <dgm:cxn modelId="{56250A51-C26F-4A28-A84B-4A5BDB2BD138}" srcId="{964EF969-463F-4CE1-AAFC-F0C04F0F92B5}" destId="{C5E2C1B7-787E-48D4-BA81-80800E167121}" srcOrd="1" destOrd="0" parTransId="{14DBA135-16BD-4412-ADC8-3FDFDC738164}" sibTransId="{558ABEFC-089E-44F5-A0CB-2C38DC8DF106}"/>
    <dgm:cxn modelId="{5E58654D-D33C-4448-9691-0A2E5F1FF2EA}" type="presOf" srcId="{C5E2C1B7-787E-48D4-BA81-80800E167121}" destId="{D4F8B8CD-6AEB-435E-A0BF-C989312DB215}" srcOrd="0" destOrd="0" presId="urn:microsoft.com/office/officeart/2009/3/layout/HorizontalOrganizationChart"/>
    <dgm:cxn modelId="{964BB6E0-7CB1-4BDD-A096-C26DDAC6ABA8}" type="presOf" srcId="{A67B5289-6A8B-4288-A216-9BCF8A115769}" destId="{F7D2D1FB-E449-4985-AEF1-A683F5B95001}" srcOrd="0" destOrd="0" presId="urn:microsoft.com/office/officeart/2009/3/layout/HorizontalOrganizationChart"/>
    <dgm:cxn modelId="{61F6E6EC-D853-42B0-AA98-14625B7701D4}" type="presOf" srcId="{1D773056-C79B-4560-890D-7732D617899D}" destId="{F7001804-EABE-4B0F-B9AD-77FD563C1EA7}" srcOrd="0" destOrd="0" presId="urn:microsoft.com/office/officeart/2009/3/layout/HorizontalOrganizationChart"/>
    <dgm:cxn modelId="{23DCE907-35E1-4E2E-A9D6-8C2961FA6A95}" type="presOf" srcId="{D05910C1-92A1-4AD0-9200-30828D108E7C}" destId="{23564C83-43F0-47BC-BA06-B9361318A29C}" srcOrd="0" destOrd="0" presId="urn:microsoft.com/office/officeart/2009/3/layout/HorizontalOrganizationChart"/>
    <dgm:cxn modelId="{7B9544CB-7144-4593-932F-CBD6EAC0008C}" srcId="{964EF969-463F-4CE1-AAFC-F0C04F0F92B5}" destId="{D8781D28-F2B0-484E-A6A4-48AE7427853C}" srcOrd="11" destOrd="0" parTransId="{2D87FBDB-E10B-4B4F-945A-910B0FFF8F21}" sibTransId="{5897E912-CE68-4A8F-A7EE-4280A7994A6B}"/>
    <dgm:cxn modelId="{69266750-84F7-4B1D-97E7-40AB8712A5B5}" type="presOf" srcId="{81E066E0-C372-48C0-89F3-2AA51FCDAC9F}" destId="{317C314D-C3D4-48C0-AB47-398D92F7C6AE}" srcOrd="0" destOrd="0" presId="urn:microsoft.com/office/officeart/2009/3/layout/HorizontalOrganizationChart"/>
    <dgm:cxn modelId="{464323A8-42E8-4EC7-8ACE-8F51187D0B17}" type="presOf" srcId="{EF6084AA-118B-449D-BC2A-934D56C4419B}" destId="{B82ED96E-D202-496A-A143-8091435ED73C}" srcOrd="1" destOrd="0" presId="urn:microsoft.com/office/officeart/2009/3/layout/HorizontalOrganizationChart"/>
    <dgm:cxn modelId="{C61F4F01-FBE1-4725-BB9B-E0E0F98BA02C}" srcId="{964EF969-463F-4CE1-AAFC-F0C04F0F92B5}" destId="{9C7960D7-74E1-47EB-BD85-BB2A9F38B0E9}" srcOrd="6" destOrd="0" parTransId="{E59EB535-8E50-43F3-99EF-762238DFBB22}" sibTransId="{170CB7B3-34C0-430B-827D-96FB3C1D2C19}"/>
    <dgm:cxn modelId="{FCCD8DE7-A2E9-4E31-96BF-96922017FED3}" type="presOf" srcId="{1239FB63-80A5-455E-BD12-BEB2C450694F}" destId="{69863D41-E53A-4CBB-BBD8-C6CBF418FA59}" srcOrd="0" destOrd="0" presId="urn:microsoft.com/office/officeart/2009/3/layout/HorizontalOrganizationChart"/>
    <dgm:cxn modelId="{528618C0-2C6C-4ED0-96F5-EEF6C6AD57A3}" srcId="{964EF969-463F-4CE1-AAFC-F0C04F0F92B5}" destId="{EF6084AA-118B-449D-BC2A-934D56C4419B}" srcOrd="10" destOrd="0" parTransId="{24C026A3-72AB-4CAB-A9B9-4FAE9679E0F5}" sibTransId="{578777EC-8392-49FB-A356-4FCA2E3D262B}"/>
    <dgm:cxn modelId="{11A8E988-7725-4C82-A8E8-9F4AF465E20E}" type="presOf" srcId="{AC4C45EC-5C67-46F7-80E5-2A567A5EBE64}" destId="{4FB8B3AB-31DE-42EC-90C0-401D79E60EE5}" srcOrd="0" destOrd="0" presId="urn:microsoft.com/office/officeart/2009/3/layout/HorizontalOrganizationChart"/>
    <dgm:cxn modelId="{EBFC6CEA-2A7D-4897-9EBE-D5A7948898FA}" srcId="{964EF969-463F-4CE1-AAFC-F0C04F0F92B5}" destId="{74CAD870-9E50-4E1D-9FF9-67E386D55A39}" srcOrd="3" destOrd="0" parTransId="{81E066E0-C372-48C0-89F3-2AA51FCDAC9F}" sibTransId="{D13A7EBC-703E-47A5-8D75-EE06901B9ECC}"/>
    <dgm:cxn modelId="{1B8047B6-7C64-498E-9348-2555597C1EC2}" type="presOf" srcId="{24C026A3-72AB-4CAB-A9B9-4FAE9679E0F5}" destId="{F36311F0-3CD3-4B33-90A9-A8E4BA1A13DF}" srcOrd="0" destOrd="0" presId="urn:microsoft.com/office/officeart/2009/3/layout/HorizontalOrganizationChart"/>
    <dgm:cxn modelId="{63C586CF-4023-46A7-9299-728DDCC286D4}" type="presOf" srcId="{74CAD870-9E50-4E1D-9FF9-67E386D55A39}" destId="{31112972-68B4-4E0A-8644-670D15D327EA}" srcOrd="1" destOrd="0" presId="urn:microsoft.com/office/officeart/2009/3/layout/HorizontalOrganizationChart"/>
    <dgm:cxn modelId="{C576E6D0-7734-46D3-9BB4-B469CB1A83F2}" type="presOf" srcId="{D05910C1-92A1-4AD0-9200-30828D108E7C}" destId="{A07D5D80-BA13-4D5F-ADF0-F3089185615A}" srcOrd="1" destOrd="0" presId="urn:microsoft.com/office/officeart/2009/3/layout/HorizontalOrganizationChart"/>
    <dgm:cxn modelId="{0F08FEBF-5C68-4192-BEA3-004828EAE939}" type="presOf" srcId="{74CAD870-9E50-4E1D-9FF9-67E386D55A39}" destId="{DC85E2C9-3903-48AA-8381-638C313F29D1}" srcOrd="0" destOrd="0" presId="urn:microsoft.com/office/officeart/2009/3/layout/HorizontalOrganizationChart"/>
    <dgm:cxn modelId="{0E55F757-5E59-4B86-80E4-03294837FE4E}" srcId="{964EF969-463F-4CE1-AAFC-F0C04F0F92B5}" destId="{1D773056-C79B-4560-890D-7732D617899D}" srcOrd="2" destOrd="0" parTransId="{A67B5289-6A8B-4288-A216-9BCF8A115769}" sibTransId="{566B4595-05E1-4F39-AE9E-AC459771200A}"/>
    <dgm:cxn modelId="{20663BA1-64A3-46B4-B6C8-4E99DD14EF1E}" type="presOf" srcId="{1D773056-C79B-4560-890D-7732D617899D}" destId="{2C246B9B-E54E-4A6E-9005-AB573A046733}" srcOrd="1" destOrd="0" presId="urn:microsoft.com/office/officeart/2009/3/layout/HorizontalOrganizationChart"/>
    <dgm:cxn modelId="{29BB9E5D-B00F-4A87-B56C-BFF14C9AAD37}" type="presOf" srcId="{05D91D31-16EE-4C86-ADE4-58AC68C81DDF}" destId="{04E6A2F2-E601-474C-8C42-28641948355D}" srcOrd="1" destOrd="0" presId="urn:microsoft.com/office/officeart/2009/3/layout/HorizontalOrganizationChart"/>
    <dgm:cxn modelId="{566BFC0D-7433-4C7D-97D4-52DFBA5D5E1E}" type="presParOf" srcId="{D00898E4-2F7D-4B36-8E34-F26160A80995}" destId="{91C3B4BB-28A8-4BCC-A122-146EF3BA7601}" srcOrd="0" destOrd="0" presId="urn:microsoft.com/office/officeart/2009/3/layout/HorizontalOrganizationChart"/>
    <dgm:cxn modelId="{AC4DE392-7E10-4027-B0C6-EB0FC67A0F68}" type="presParOf" srcId="{91C3B4BB-28A8-4BCC-A122-146EF3BA7601}" destId="{7493ACA4-8A40-4EFE-B084-9F8C39D4E04A}" srcOrd="0" destOrd="0" presId="urn:microsoft.com/office/officeart/2009/3/layout/HorizontalOrganizationChart"/>
    <dgm:cxn modelId="{DF5E728A-9E75-4DC0-91A9-20CFF65E6D20}" type="presParOf" srcId="{7493ACA4-8A40-4EFE-B084-9F8C39D4E04A}" destId="{D78150C9-8AF5-42F6-B22A-171C59331C9B}" srcOrd="0" destOrd="0" presId="urn:microsoft.com/office/officeart/2009/3/layout/HorizontalOrganizationChart"/>
    <dgm:cxn modelId="{F7FE7B4C-E1EA-4874-9845-E313796022E9}" type="presParOf" srcId="{7493ACA4-8A40-4EFE-B084-9F8C39D4E04A}" destId="{A8FA2607-B809-4E76-8798-3E66A546123C}" srcOrd="1" destOrd="0" presId="urn:microsoft.com/office/officeart/2009/3/layout/HorizontalOrganizationChart"/>
    <dgm:cxn modelId="{9CA83C27-DA57-4FEF-B6A4-AC2907F35375}" type="presParOf" srcId="{91C3B4BB-28A8-4BCC-A122-146EF3BA7601}" destId="{B246B046-2F08-4EBC-A980-469A7B589D95}" srcOrd="1" destOrd="0" presId="urn:microsoft.com/office/officeart/2009/3/layout/HorizontalOrganizationChart"/>
    <dgm:cxn modelId="{B30F1991-15CD-4AC8-8910-60B402B063E8}" type="presParOf" srcId="{B246B046-2F08-4EBC-A980-469A7B589D95}" destId="{C1EEF330-C4EF-40C5-8488-86991FBBFA21}" srcOrd="0" destOrd="0" presId="urn:microsoft.com/office/officeart/2009/3/layout/HorizontalOrganizationChart"/>
    <dgm:cxn modelId="{7CF575FD-83F9-4D89-9E3F-D908E10806E1}" type="presParOf" srcId="{B246B046-2F08-4EBC-A980-469A7B589D95}" destId="{DC152140-4C7C-442E-B2E0-9FD7CCB80477}" srcOrd="1" destOrd="0" presId="urn:microsoft.com/office/officeart/2009/3/layout/HorizontalOrganizationChart"/>
    <dgm:cxn modelId="{4B4C60A0-04F4-483C-A795-55D41E75BAA7}" type="presParOf" srcId="{DC152140-4C7C-442E-B2E0-9FD7CCB80477}" destId="{7BEBB8F8-2378-4896-84C8-BF264DEEF9D7}" srcOrd="0" destOrd="0" presId="urn:microsoft.com/office/officeart/2009/3/layout/HorizontalOrganizationChart"/>
    <dgm:cxn modelId="{A8419AEF-6EF0-4BDA-B1E7-250B782E133D}" type="presParOf" srcId="{7BEBB8F8-2378-4896-84C8-BF264DEEF9D7}" destId="{69863D41-E53A-4CBB-BBD8-C6CBF418FA59}" srcOrd="0" destOrd="0" presId="urn:microsoft.com/office/officeart/2009/3/layout/HorizontalOrganizationChart"/>
    <dgm:cxn modelId="{7A97DAD3-9BBD-4A96-8FB6-24F9BCD2DC8B}" type="presParOf" srcId="{7BEBB8F8-2378-4896-84C8-BF264DEEF9D7}" destId="{1CBC8842-0557-4E74-94C5-92918B5B1093}" srcOrd="1" destOrd="0" presId="urn:microsoft.com/office/officeart/2009/3/layout/HorizontalOrganizationChart"/>
    <dgm:cxn modelId="{58F8D546-8E7B-47AA-9A8A-8A2070BC25FD}" type="presParOf" srcId="{DC152140-4C7C-442E-B2E0-9FD7CCB80477}" destId="{3B24F6EB-6201-4C5A-96FE-BD4118DDD030}" srcOrd="1" destOrd="0" presId="urn:microsoft.com/office/officeart/2009/3/layout/HorizontalOrganizationChart"/>
    <dgm:cxn modelId="{71E37BFA-D9AA-4968-BA95-FF5EF6F54F80}" type="presParOf" srcId="{DC152140-4C7C-442E-B2E0-9FD7CCB80477}" destId="{E7F3A6E6-9BE0-4E65-AF82-C730BAE44E59}" srcOrd="2" destOrd="0" presId="urn:microsoft.com/office/officeart/2009/3/layout/HorizontalOrganizationChart"/>
    <dgm:cxn modelId="{259DF629-260B-440C-A8B4-5BD6F7B358F1}" type="presParOf" srcId="{B246B046-2F08-4EBC-A980-469A7B589D95}" destId="{F7B9E9D2-43D3-4DC4-BE37-0E2464727371}" srcOrd="2" destOrd="0" presId="urn:microsoft.com/office/officeart/2009/3/layout/HorizontalOrganizationChart"/>
    <dgm:cxn modelId="{C16288AD-B5A6-496B-B0E2-16C5418EEB1B}" type="presParOf" srcId="{B246B046-2F08-4EBC-A980-469A7B589D95}" destId="{7FDD48E5-7F65-4359-BD2D-582EC6E85376}" srcOrd="3" destOrd="0" presId="urn:microsoft.com/office/officeart/2009/3/layout/HorizontalOrganizationChart"/>
    <dgm:cxn modelId="{2B70A1E9-EFA7-474A-BB77-3880F3A6AD22}" type="presParOf" srcId="{7FDD48E5-7F65-4359-BD2D-582EC6E85376}" destId="{6F137183-00E0-4505-8597-0B787282BBEC}" srcOrd="0" destOrd="0" presId="urn:microsoft.com/office/officeart/2009/3/layout/HorizontalOrganizationChart"/>
    <dgm:cxn modelId="{07C42CCA-C43C-40F1-9CEE-793D05E140A2}" type="presParOf" srcId="{6F137183-00E0-4505-8597-0B787282BBEC}" destId="{D4F8B8CD-6AEB-435E-A0BF-C989312DB215}" srcOrd="0" destOrd="0" presId="urn:microsoft.com/office/officeart/2009/3/layout/HorizontalOrganizationChart"/>
    <dgm:cxn modelId="{A9688176-BF93-45D6-A4E5-28A921BB5615}" type="presParOf" srcId="{6F137183-00E0-4505-8597-0B787282BBEC}" destId="{2945D3A1-2F52-4274-925B-06B372941EBC}" srcOrd="1" destOrd="0" presId="urn:microsoft.com/office/officeart/2009/3/layout/HorizontalOrganizationChart"/>
    <dgm:cxn modelId="{A3CF2CAD-8F21-48E1-A305-4B7966EA967D}" type="presParOf" srcId="{7FDD48E5-7F65-4359-BD2D-582EC6E85376}" destId="{7D2DBB36-35D3-4A40-AE95-8966512B7C43}" srcOrd="1" destOrd="0" presId="urn:microsoft.com/office/officeart/2009/3/layout/HorizontalOrganizationChart"/>
    <dgm:cxn modelId="{92038A0D-47C0-400D-89A1-F4A02F7E60CA}" type="presParOf" srcId="{7FDD48E5-7F65-4359-BD2D-582EC6E85376}" destId="{A7794654-57AB-4F8A-B153-F870FE864EE2}" srcOrd="2" destOrd="0" presId="urn:microsoft.com/office/officeart/2009/3/layout/HorizontalOrganizationChart"/>
    <dgm:cxn modelId="{7B9758F0-E1B4-489B-A842-E8F3CF6ECA9F}" type="presParOf" srcId="{B246B046-2F08-4EBC-A980-469A7B589D95}" destId="{F7D2D1FB-E449-4985-AEF1-A683F5B95001}" srcOrd="4" destOrd="0" presId="urn:microsoft.com/office/officeart/2009/3/layout/HorizontalOrganizationChart"/>
    <dgm:cxn modelId="{7C75B820-D98E-4164-907E-06FE70C0EA56}" type="presParOf" srcId="{B246B046-2F08-4EBC-A980-469A7B589D95}" destId="{A1ED8195-257C-4D5C-A074-21AD9BB62D31}" srcOrd="5" destOrd="0" presId="urn:microsoft.com/office/officeart/2009/3/layout/HorizontalOrganizationChart"/>
    <dgm:cxn modelId="{080975B9-0222-4B59-B6EC-C185BA207F27}" type="presParOf" srcId="{A1ED8195-257C-4D5C-A074-21AD9BB62D31}" destId="{AE2CF46C-CF9E-4F70-865B-3FC9DC2B70E9}" srcOrd="0" destOrd="0" presId="urn:microsoft.com/office/officeart/2009/3/layout/HorizontalOrganizationChart"/>
    <dgm:cxn modelId="{E6C850CF-70AF-4462-B969-217CF776CA12}" type="presParOf" srcId="{AE2CF46C-CF9E-4F70-865B-3FC9DC2B70E9}" destId="{F7001804-EABE-4B0F-B9AD-77FD563C1EA7}" srcOrd="0" destOrd="0" presId="urn:microsoft.com/office/officeart/2009/3/layout/HorizontalOrganizationChart"/>
    <dgm:cxn modelId="{A27E528C-087F-438B-9C7D-84F1C8763E2B}" type="presParOf" srcId="{AE2CF46C-CF9E-4F70-865B-3FC9DC2B70E9}" destId="{2C246B9B-E54E-4A6E-9005-AB573A046733}" srcOrd="1" destOrd="0" presId="urn:microsoft.com/office/officeart/2009/3/layout/HorizontalOrganizationChart"/>
    <dgm:cxn modelId="{AEF5CB23-8C06-4CEA-835E-DA9AC47511F4}" type="presParOf" srcId="{A1ED8195-257C-4D5C-A074-21AD9BB62D31}" destId="{5A9F5AE1-23E6-4B47-9B37-64F13C838FB6}" srcOrd="1" destOrd="0" presId="urn:microsoft.com/office/officeart/2009/3/layout/HorizontalOrganizationChart"/>
    <dgm:cxn modelId="{7E689404-0FBB-48A5-8E97-23CC6997BEA8}" type="presParOf" srcId="{A1ED8195-257C-4D5C-A074-21AD9BB62D31}" destId="{B0436AD4-57C2-4FE3-8EFA-7DB941C3182C}" srcOrd="2" destOrd="0" presId="urn:microsoft.com/office/officeart/2009/3/layout/HorizontalOrganizationChart"/>
    <dgm:cxn modelId="{16BAF35D-5E91-4D2D-9E21-097BD0C66BFE}" type="presParOf" srcId="{B246B046-2F08-4EBC-A980-469A7B589D95}" destId="{317C314D-C3D4-48C0-AB47-398D92F7C6AE}" srcOrd="6" destOrd="0" presId="urn:microsoft.com/office/officeart/2009/3/layout/HorizontalOrganizationChart"/>
    <dgm:cxn modelId="{F12BB4BB-7643-4730-856B-70BD094BEAAF}" type="presParOf" srcId="{B246B046-2F08-4EBC-A980-469A7B589D95}" destId="{980CA78C-9AFB-4EC4-B1E1-5623AC052151}" srcOrd="7" destOrd="0" presId="urn:microsoft.com/office/officeart/2009/3/layout/HorizontalOrganizationChart"/>
    <dgm:cxn modelId="{FBC2385A-16DB-40E3-8C34-990680C9A5F5}" type="presParOf" srcId="{980CA78C-9AFB-4EC4-B1E1-5623AC052151}" destId="{FA9AF11B-899B-44E7-BD95-F5304D697E74}" srcOrd="0" destOrd="0" presId="urn:microsoft.com/office/officeart/2009/3/layout/HorizontalOrganizationChart"/>
    <dgm:cxn modelId="{59AC0A6F-5A1B-49CE-8FA2-FC56853781B0}" type="presParOf" srcId="{FA9AF11B-899B-44E7-BD95-F5304D697E74}" destId="{DC85E2C9-3903-48AA-8381-638C313F29D1}" srcOrd="0" destOrd="0" presId="urn:microsoft.com/office/officeart/2009/3/layout/HorizontalOrganizationChart"/>
    <dgm:cxn modelId="{0F71A6E6-C69D-4A34-8ACE-FF97FFFF5889}" type="presParOf" srcId="{FA9AF11B-899B-44E7-BD95-F5304D697E74}" destId="{31112972-68B4-4E0A-8644-670D15D327EA}" srcOrd="1" destOrd="0" presId="urn:microsoft.com/office/officeart/2009/3/layout/HorizontalOrganizationChart"/>
    <dgm:cxn modelId="{EF7B5BAC-B37C-4807-B283-D39618257453}" type="presParOf" srcId="{980CA78C-9AFB-4EC4-B1E1-5623AC052151}" destId="{16FAE163-181B-4FE2-827F-6BFA3222D1C7}" srcOrd="1" destOrd="0" presId="urn:microsoft.com/office/officeart/2009/3/layout/HorizontalOrganizationChart"/>
    <dgm:cxn modelId="{A14AACB2-6AC6-4C2F-AE96-6B9B813F1474}" type="presParOf" srcId="{980CA78C-9AFB-4EC4-B1E1-5623AC052151}" destId="{30099F40-5E48-45F2-B941-32E7F379AD4D}" srcOrd="2" destOrd="0" presId="urn:microsoft.com/office/officeart/2009/3/layout/HorizontalOrganizationChart"/>
    <dgm:cxn modelId="{B5257971-6551-40F2-A34D-64A83C88E640}" type="presParOf" srcId="{B246B046-2F08-4EBC-A980-469A7B589D95}" destId="{9DAD3992-807D-481E-9E94-6206606EAA26}" srcOrd="8" destOrd="0" presId="urn:microsoft.com/office/officeart/2009/3/layout/HorizontalOrganizationChart"/>
    <dgm:cxn modelId="{45E02D69-F73E-40F7-843B-33DECE6AFD53}" type="presParOf" srcId="{B246B046-2F08-4EBC-A980-469A7B589D95}" destId="{8A7AC54E-CC35-4B8D-8E27-88BE09BF0AA3}" srcOrd="9" destOrd="0" presId="urn:microsoft.com/office/officeart/2009/3/layout/HorizontalOrganizationChart"/>
    <dgm:cxn modelId="{6D6F4C47-7422-44C0-8D4A-82D8DD6B3F70}" type="presParOf" srcId="{8A7AC54E-CC35-4B8D-8E27-88BE09BF0AA3}" destId="{2BE6B0C6-24C9-4F11-BA2B-1F1259299F64}" srcOrd="0" destOrd="0" presId="urn:microsoft.com/office/officeart/2009/3/layout/HorizontalOrganizationChart"/>
    <dgm:cxn modelId="{5F61869C-0927-4429-8C5A-D4B82EB1E466}" type="presParOf" srcId="{2BE6B0C6-24C9-4F11-BA2B-1F1259299F64}" destId="{4FB8B3AB-31DE-42EC-90C0-401D79E60EE5}" srcOrd="0" destOrd="0" presId="urn:microsoft.com/office/officeart/2009/3/layout/HorizontalOrganizationChart"/>
    <dgm:cxn modelId="{86124546-7C3A-4569-8464-2B1AB7CD5788}" type="presParOf" srcId="{2BE6B0C6-24C9-4F11-BA2B-1F1259299F64}" destId="{D693E5B5-396A-449E-8FF9-8B461F9F8F39}" srcOrd="1" destOrd="0" presId="urn:microsoft.com/office/officeart/2009/3/layout/HorizontalOrganizationChart"/>
    <dgm:cxn modelId="{D32114D8-5BDA-4DF9-A12B-62403A430998}" type="presParOf" srcId="{8A7AC54E-CC35-4B8D-8E27-88BE09BF0AA3}" destId="{95714CE4-95D6-41F9-9AE6-335BBC59997F}" srcOrd="1" destOrd="0" presId="urn:microsoft.com/office/officeart/2009/3/layout/HorizontalOrganizationChart"/>
    <dgm:cxn modelId="{99ADB26F-CA8E-4CEE-A739-7E1C85BE6BCF}" type="presParOf" srcId="{8A7AC54E-CC35-4B8D-8E27-88BE09BF0AA3}" destId="{63FD27FC-F409-436E-A1AF-6D39FD760B53}" srcOrd="2" destOrd="0" presId="urn:microsoft.com/office/officeart/2009/3/layout/HorizontalOrganizationChart"/>
    <dgm:cxn modelId="{5CB94B7F-E64B-4544-9618-71120E4F0153}" type="presParOf" srcId="{B246B046-2F08-4EBC-A980-469A7B589D95}" destId="{D842102C-D430-4DE5-8E8F-0D502DBBBA88}" srcOrd="10" destOrd="0" presId="urn:microsoft.com/office/officeart/2009/3/layout/HorizontalOrganizationChart"/>
    <dgm:cxn modelId="{D104C1CD-6784-474D-837E-AFC778414802}" type="presParOf" srcId="{B246B046-2F08-4EBC-A980-469A7B589D95}" destId="{EA9EB1FC-02A4-4A77-BDA8-73F38DFE715E}" srcOrd="11" destOrd="0" presId="urn:microsoft.com/office/officeart/2009/3/layout/HorizontalOrganizationChart"/>
    <dgm:cxn modelId="{4D8364CA-320A-4BBD-B79A-9C9630749DA2}" type="presParOf" srcId="{EA9EB1FC-02A4-4A77-BDA8-73F38DFE715E}" destId="{5248E335-6B3B-463A-9869-C61DD4DD4BB9}" srcOrd="0" destOrd="0" presId="urn:microsoft.com/office/officeart/2009/3/layout/HorizontalOrganizationChart"/>
    <dgm:cxn modelId="{3FA115E4-A9AD-4DF5-87F7-F17399171055}" type="presParOf" srcId="{5248E335-6B3B-463A-9869-C61DD4DD4BB9}" destId="{BBF3BECF-D2B8-496A-861E-C49ED76D1604}" srcOrd="0" destOrd="0" presId="urn:microsoft.com/office/officeart/2009/3/layout/HorizontalOrganizationChart"/>
    <dgm:cxn modelId="{9C7002A4-EA4E-4AD9-91E7-E19DDDC2BC6D}" type="presParOf" srcId="{5248E335-6B3B-463A-9869-C61DD4DD4BB9}" destId="{D3B0F336-C2A8-44C3-A5DF-C02C50C207CF}" srcOrd="1" destOrd="0" presId="urn:microsoft.com/office/officeart/2009/3/layout/HorizontalOrganizationChart"/>
    <dgm:cxn modelId="{B25660AA-DBA3-4B0A-AEAA-941E9145CE07}" type="presParOf" srcId="{EA9EB1FC-02A4-4A77-BDA8-73F38DFE715E}" destId="{82E33C0C-F996-416C-A06F-850B783398AD}" srcOrd="1" destOrd="0" presId="urn:microsoft.com/office/officeart/2009/3/layout/HorizontalOrganizationChart"/>
    <dgm:cxn modelId="{23E0633A-DB92-4CEC-983D-0F09C81110C2}" type="presParOf" srcId="{EA9EB1FC-02A4-4A77-BDA8-73F38DFE715E}" destId="{E45EEC15-9AF5-4B03-8B88-A53599A825FA}" srcOrd="2" destOrd="0" presId="urn:microsoft.com/office/officeart/2009/3/layout/HorizontalOrganizationChart"/>
    <dgm:cxn modelId="{79135920-32BF-410F-86B5-1AFC43E7C218}" type="presParOf" srcId="{B246B046-2F08-4EBC-A980-469A7B589D95}" destId="{90D987FB-7BDA-4CF7-80DA-F4D64965F1CE}" srcOrd="12" destOrd="0" presId="urn:microsoft.com/office/officeart/2009/3/layout/HorizontalOrganizationChart"/>
    <dgm:cxn modelId="{24035999-67B8-4ECA-B17A-4CF3BA0DC628}" type="presParOf" srcId="{B246B046-2F08-4EBC-A980-469A7B589D95}" destId="{1CD77DFE-F3C9-41C9-A4A1-BBEE363624E0}" srcOrd="13" destOrd="0" presId="urn:microsoft.com/office/officeart/2009/3/layout/HorizontalOrganizationChart"/>
    <dgm:cxn modelId="{1253C58C-054C-4DC7-BB1E-F9D3C3BFE5BE}" type="presParOf" srcId="{1CD77DFE-F3C9-41C9-A4A1-BBEE363624E0}" destId="{FE31C0F6-3203-48BA-92CF-F03D75155C05}" srcOrd="0" destOrd="0" presId="urn:microsoft.com/office/officeart/2009/3/layout/HorizontalOrganizationChart"/>
    <dgm:cxn modelId="{16150A76-5FC3-44F0-8B51-65A49A3132B6}" type="presParOf" srcId="{FE31C0F6-3203-48BA-92CF-F03D75155C05}" destId="{87B10CFC-C84C-49BC-92AE-5E2E9A28D936}" srcOrd="0" destOrd="0" presId="urn:microsoft.com/office/officeart/2009/3/layout/HorizontalOrganizationChart"/>
    <dgm:cxn modelId="{F7033001-9129-49F7-9A7A-62E6D4F9022C}" type="presParOf" srcId="{FE31C0F6-3203-48BA-92CF-F03D75155C05}" destId="{62C6C46C-C333-4BDA-87F1-22CD010F6E75}" srcOrd="1" destOrd="0" presId="urn:microsoft.com/office/officeart/2009/3/layout/HorizontalOrganizationChart"/>
    <dgm:cxn modelId="{B841E2F7-FB3A-46B2-9A3B-304F3AC8F824}" type="presParOf" srcId="{1CD77DFE-F3C9-41C9-A4A1-BBEE363624E0}" destId="{DEE448B1-1FB2-4D32-B0AF-75F6AB400988}" srcOrd="1" destOrd="0" presId="urn:microsoft.com/office/officeart/2009/3/layout/HorizontalOrganizationChart"/>
    <dgm:cxn modelId="{4423A6D6-0146-4D97-A795-914CB524A970}" type="presParOf" srcId="{1CD77DFE-F3C9-41C9-A4A1-BBEE363624E0}" destId="{2CD4BF53-8321-4121-9022-3FAF87D0E489}" srcOrd="2" destOrd="0" presId="urn:microsoft.com/office/officeart/2009/3/layout/HorizontalOrganizationChart"/>
    <dgm:cxn modelId="{19968A2C-B204-4F73-8715-681E6CE9C603}" type="presParOf" srcId="{B246B046-2F08-4EBC-A980-469A7B589D95}" destId="{305D2CF1-3190-4EA7-A8EE-77E5268BF6E1}" srcOrd="14" destOrd="0" presId="urn:microsoft.com/office/officeart/2009/3/layout/HorizontalOrganizationChart"/>
    <dgm:cxn modelId="{1A57D41D-A04D-4A7C-921B-6E445A3914D0}" type="presParOf" srcId="{B246B046-2F08-4EBC-A980-469A7B589D95}" destId="{9F744230-3B11-4893-8857-EF902C2EB2BC}" srcOrd="15" destOrd="0" presId="urn:microsoft.com/office/officeart/2009/3/layout/HorizontalOrganizationChart"/>
    <dgm:cxn modelId="{B317ADA3-9775-452F-8B13-49184E8DDCE9}" type="presParOf" srcId="{9F744230-3B11-4893-8857-EF902C2EB2BC}" destId="{9FE68FC7-DB02-4F7B-9351-C9A3E25B429A}" srcOrd="0" destOrd="0" presId="urn:microsoft.com/office/officeart/2009/3/layout/HorizontalOrganizationChart"/>
    <dgm:cxn modelId="{AB5CB2FE-7BFB-4603-9F0C-C75CF009D901}" type="presParOf" srcId="{9FE68FC7-DB02-4F7B-9351-C9A3E25B429A}" destId="{D62F370B-DF76-436B-9F71-EA25C1C41C31}" srcOrd="0" destOrd="0" presId="urn:microsoft.com/office/officeart/2009/3/layout/HorizontalOrganizationChart"/>
    <dgm:cxn modelId="{B97EA7CA-9F9D-4C61-8A3E-AECB35BFECC6}" type="presParOf" srcId="{9FE68FC7-DB02-4F7B-9351-C9A3E25B429A}" destId="{04E6A2F2-E601-474C-8C42-28641948355D}" srcOrd="1" destOrd="0" presId="urn:microsoft.com/office/officeart/2009/3/layout/HorizontalOrganizationChart"/>
    <dgm:cxn modelId="{B6366FD6-57F1-4DC2-B0A3-730E37519DD8}" type="presParOf" srcId="{9F744230-3B11-4893-8857-EF902C2EB2BC}" destId="{F60DE182-B0B9-42C2-A595-23C0FA629581}" srcOrd="1" destOrd="0" presId="urn:microsoft.com/office/officeart/2009/3/layout/HorizontalOrganizationChart"/>
    <dgm:cxn modelId="{B88B3733-805D-4CE2-8B19-704295039104}" type="presParOf" srcId="{9F744230-3B11-4893-8857-EF902C2EB2BC}" destId="{0CF916A1-6E11-4ACE-9EA5-A83272863B65}" srcOrd="2" destOrd="0" presId="urn:microsoft.com/office/officeart/2009/3/layout/HorizontalOrganizationChart"/>
    <dgm:cxn modelId="{F0AACA1A-403A-4A85-B402-F59677132BFB}" type="presParOf" srcId="{B246B046-2F08-4EBC-A980-469A7B589D95}" destId="{BDED621B-1075-43A2-84E5-FFF9504B8659}" srcOrd="16" destOrd="0" presId="urn:microsoft.com/office/officeart/2009/3/layout/HorizontalOrganizationChart"/>
    <dgm:cxn modelId="{1D5889D0-9337-44EC-BC36-0F94370A20E1}" type="presParOf" srcId="{B246B046-2F08-4EBC-A980-469A7B589D95}" destId="{B869FBAA-98CA-4CEC-AC93-BA45B7B4CE80}" srcOrd="17" destOrd="0" presId="urn:microsoft.com/office/officeart/2009/3/layout/HorizontalOrganizationChart"/>
    <dgm:cxn modelId="{D47FECAD-5E1F-4594-81DD-F39DCD5B3E7F}" type="presParOf" srcId="{B869FBAA-98CA-4CEC-AC93-BA45B7B4CE80}" destId="{187479CC-EADB-439E-AB09-DE565930754A}" srcOrd="0" destOrd="0" presId="urn:microsoft.com/office/officeart/2009/3/layout/HorizontalOrganizationChart"/>
    <dgm:cxn modelId="{4EE0563B-231E-45EC-9CA9-0F165A712819}" type="presParOf" srcId="{187479CC-EADB-439E-AB09-DE565930754A}" destId="{5DC71A84-D39D-4D89-9DAC-A35D15A79DC4}" srcOrd="0" destOrd="0" presId="urn:microsoft.com/office/officeart/2009/3/layout/HorizontalOrganizationChart"/>
    <dgm:cxn modelId="{28F42E3C-D71B-4238-9C1B-3E4D4622DEDA}" type="presParOf" srcId="{187479CC-EADB-439E-AB09-DE565930754A}" destId="{A4134043-3543-4AD1-9348-F70793CCC5CF}" srcOrd="1" destOrd="0" presId="urn:microsoft.com/office/officeart/2009/3/layout/HorizontalOrganizationChart"/>
    <dgm:cxn modelId="{8FB591BE-DF1A-4627-BAD8-DB2AD5554666}" type="presParOf" srcId="{B869FBAA-98CA-4CEC-AC93-BA45B7B4CE80}" destId="{86FF1234-3652-41E3-B76D-502C91063989}" srcOrd="1" destOrd="0" presId="urn:microsoft.com/office/officeart/2009/3/layout/HorizontalOrganizationChart"/>
    <dgm:cxn modelId="{D58E1B75-0102-41F5-A3B0-9CF2544D94C0}" type="presParOf" srcId="{B869FBAA-98CA-4CEC-AC93-BA45B7B4CE80}" destId="{2A1B58F9-13EF-4067-8027-D036413AF588}" srcOrd="2" destOrd="0" presId="urn:microsoft.com/office/officeart/2009/3/layout/HorizontalOrganizationChart"/>
    <dgm:cxn modelId="{672026D2-E1E5-454B-AA68-32225CFA79BC}" type="presParOf" srcId="{B246B046-2F08-4EBC-A980-469A7B589D95}" destId="{65DFE7C7-D0A4-40C8-A013-33CD8B23FC7F}" srcOrd="18" destOrd="0" presId="urn:microsoft.com/office/officeart/2009/3/layout/HorizontalOrganizationChart"/>
    <dgm:cxn modelId="{11B48947-6D51-45DB-9392-FDBE0FF94CC0}" type="presParOf" srcId="{B246B046-2F08-4EBC-A980-469A7B589D95}" destId="{CED168B3-CCC9-43A5-9FE5-DE744014E317}" srcOrd="19" destOrd="0" presId="urn:microsoft.com/office/officeart/2009/3/layout/HorizontalOrganizationChart"/>
    <dgm:cxn modelId="{94EEED75-0024-4FF8-9D42-65FBD2507DC8}" type="presParOf" srcId="{CED168B3-CCC9-43A5-9FE5-DE744014E317}" destId="{F0C537C2-DED8-4782-9B08-6CA0F7C86429}" srcOrd="0" destOrd="0" presId="urn:microsoft.com/office/officeart/2009/3/layout/HorizontalOrganizationChart"/>
    <dgm:cxn modelId="{B59E4592-5BE2-4819-B705-C34FD9324D9C}" type="presParOf" srcId="{F0C537C2-DED8-4782-9B08-6CA0F7C86429}" destId="{23564C83-43F0-47BC-BA06-B9361318A29C}" srcOrd="0" destOrd="0" presId="urn:microsoft.com/office/officeart/2009/3/layout/HorizontalOrganizationChart"/>
    <dgm:cxn modelId="{8CE1D23E-531B-4BCF-8512-31968532D28A}" type="presParOf" srcId="{F0C537C2-DED8-4782-9B08-6CA0F7C86429}" destId="{A07D5D80-BA13-4D5F-ADF0-F3089185615A}" srcOrd="1" destOrd="0" presId="urn:microsoft.com/office/officeart/2009/3/layout/HorizontalOrganizationChart"/>
    <dgm:cxn modelId="{C808CFDE-FD1F-4254-B400-17EA8F58F3BF}" type="presParOf" srcId="{CED168B3-CCC9-43A5-9FE5-DE744014E317}" destId="{D4407428-6D38-4D6D-85DC-2AE8D96A84DB}" srcOrd="1" destOrd="0" presId="urn:microsoft.com/office/officeart/2009/3/layout/HorizontalOrganizationChart"/>
    <dgm:cxn modelId="{4DD20727-DF2B-4010-924A-209CEA9FC081}" type="presParOf" srcId="{CED168B3-CCC9-43A5-9FE5-DE744014E317}" destId="{7324343D-3DA1-467A-9523-4F87EE024889}" srcOrd="2" destOrd="0" presId="urn:microsoft.com/office/officeart/2009/3/layout/HorizontalOrganizationChart"/>
    <dgm:cxn modelId="{7A5C979F-675D-42FB-BA83-16F18A9C95E1}" type="presParOf" srcId="{B246B046-2F08-4EBC-A980-469A7B589D95}" destId="{F36311F0-3CD3-4B33-90A9-A8E4BA1A13DF}" srcOrd="20" destOrd="0" presId="urn:microsoft.com/office/officeart/2009/3/layout/HorizontalOrganizationChart"/>
    <dgm:cxn modelId="{35DD5ACA-66D9-44DB-A8A4-FD4A0285CA72}" type="presParOf" srcId="{B246B046-2F08-4EBC-A980-469A7B589D95}" destId="{B039FAC3-BE8D-4224-8B4B-EB8D39C3D571}" srcOrd="21" destOrd="0" presId="urn:microsoft.com/office/officeart/2009/3/layout/HorizontalOrganizationChart"/>
    <dgm:cxn modelId="{D5A6871A-224D-45BB-8352-8DEDF11C545B}" type="presParOf" srcId="{B039FAC3-BE8D-4224-8B4B-EB8D39C3D571}" destId="{D29AFDA3-1C35-4917-A623-E30E4F45E5CD}" srcOrd="0" destOrd="0" presId="urn:microsoft.com/office/officeart/2009/3/layout/HorizontalOrganizationChart"/>
    <dgm:cxn modelId="{B231B2B2-0955-4A59-B0E9-C6089F53907A}" type="presParOf" srcId="{D29AFDA3-1C35-4917-A623-E30E4F45E5CD}" destId="{CA62E6FE-ED63-4F32-896B-1E4CFD4F9B88}" srcOrd="0" destOrd="0" presId="urn:microsoft.com/office/officeart/2009/3/layout/HorizontalOrganizationChart"/>
    <dgm:cxn modelId="{065042EC-B5EE-45E5-B3E8-5D66AC3C5483}" type="presParOf" srcId="{D29AFDA3-1C35-4917-A623-E30E4F45E5CD}" destId="{B82ED96E-D202-496A-A143-8091435ED73C}" srcOrd="1" destOrd="0" presId="urn:microsoft.com/office/officeart/2009/3/layout/HorizontalOrganizationChart"/>
    <dgm:cxn modelId="{E8A08D08-8E60-4EDD-B711-EE2312B43A1C}" type="presParOf" srcId="{B039FAC3-BE8D-4224-8B4B-EB8D39C3D571}" destId="{908860F9-0EAF-4DEC-BFC8-82C3039F5271}" srcOrd="1" destOrd="0" presId="urn:microsoft.com/office/officeart/2009/3/layout/HorizontalOrganizationChart"/>
    <dgm:cxn modelId="{E50BC085-9D2D-4BF2-8AC9-F432C4B80410}" type="presParOf" srcId="{B039FAC3-BE8D-4224-8B4B-EB8D39C3D571}" destId="{1D1CE45C-83A6-475A-8632-8C4CF6B9C2F3}" srcOrd="2" destOrd="0" presId="urn:microsoft.com/office/officeart/2009/3/layout/HorizontalOrganizationChart"/>
    <dgm:cxn modelId="{45C99675-3576-4539-BF3D-FE9D576A304A}" type="presParOf" srcId="{B246B046-2F08-4EBC-A980-469A7B589D95}" destId="{2D7F42A0-1B75-470A-9F15-9E2EF349BA9C}" srcOrd="22" destOrd="0" presId="urn:microsoft.com/office/officeart/2009/3/layout/HorizontalOrganizationChart"/>
    <dgm:cxn modelId="{5088F38B-E934-45CD-A02C-1820F05DFA65}" type="presParOf" srcId="{B246B046-2F08-4EBC-A980-469A7B589D95}" destId="{13F2B8B4-3B3E-40B6-A34A-4244B5C30A3B}" srcOrd="23" destOrd="0" presId="urn:microsoft.com/office/officeart/2009/3/layout/HorizontalOrganizationChart"/>
    <dgm:cxn modelId="{70B203F1-FAA8-4FB9-8B4A-272F45184A6E}" type="presParOf" srcId="{13F2B8B4-3B3E-40B6-A34A-4244B5C30A3B}" destId="{44F152E9-E76A-4773-8E4E-92926512F6A1}" srcOrd="0" destOrd="0" presId="urn:microsoft.com/office/officeart/2009/3/layout/HorizontalOrganizationChart"/>
    <dgm:cxn modelId="{F2C00615-8F0C-4120-BF6C-68C051B9DEDF}" type="presParOf" srcId="{44F152E9-E76A-4773-8E4E-92926512F6A1}" destId="{CE6FC361-72AF-488E-825B-01A68481D5CD}" srcOrd="0" destOrd="0" presId="urn:microsoft.com/office/officeart/2009/3/layout/HorizontalOrganizationChart"/>
    <dgm:cxn modelId="{556256E0-8C35-4544-B521-49096AFABBFB}" type="presParOf" srcId="{44F152E9-E76A-4773-8E4E-92926512F6A1}" destId="{78A3C5C7-E286-467D-8397-B8CCB5156866}" srcOrd="1" destOrd="0" presId="urn:microsoft.com/office/officeart/2009/3/layout/HorizontalOrganizationChart"/>
    <dgm:cxn modelId="{F12711D2-F15D-4F98-89A2-5FCFA2A0E01F}" type="presParOf" srcId="{13F2B8B4-3B3E-40B6-A34A-4244B5C30A3B}" destId="{3D5C5AF5-7838-4D44-B191-E38A5959125D}" srcOrd="1" destOrd="0" presId="urn:microsoft.com/office/officeart/2009/3/layout/HorizontalOrganizationChart"/>
    <dgm:cxn modelId="{382A7E9D-8F63-4852-AC0C-BA92D93E1371}" type="presParOf" srcId="{13F2B8B4-3B3E-40B6-A34A-4244B5C30A3B}" destId="{781F399C-429F-458E-960F-1FAE24A710B3}" srcOrd="2" destOrd="0" presId="urn:microsoft.com/office/officeart/2009/3/layout/HorizontalOrganizationChart"/>
    <dgm:cxn modelId="{EF77A8D3-046C-461D-AE8D-B5502923C5CD}" type="presParOf" srcId="{91C3B4BB-28A8-4BCC-A122-146EF3BA7601}" destId="{B57729D7-B2A1-4A21-86E0-B838A04697B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CFF1F6-6082-48B3-930D-6E866BDCCA33}" type="doc">
      <dgm:prSet loTypeId="urn:microsoft.com/office/officeart/2005/8/layout/pList1#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E981E96-A912-4023-A688-416BC8E74992}">
      <dgm:prSet phldrT="[Текст]" custT="1"/>
      <dgm:spPr>
        <a:xfrm>
          <a:off x="1189" y="0"/>
          <a:ext cx="3092601" cy="6195695"/>
        </a:xfrm>
      </dgm:spPr>
      <dgm:t>
        <a:bodyPr/>
        <a:lstStyle/>
        <a:p>
          <a:r>
            <a:rPr lang="uk-UA" sz="1600" b="1" noProof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Служби фінансового та управлінського обліку </a:t>
          </a:r>
          <a:r>
            <a:rPr lang="uk-UA" sz="1600" b="1" noProof="0" dirty="0" err="1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бізнес-</a:t>
          </a:r>
          <a:r>
            <a:rPr lang="uk-UA" sz="1600" b="1" noProof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структур та установ державного сектора економіки</a:t>
          </a:r>
          <a:endParaRPr lang="uk-UA" sz="1600" b="0" noProof="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E986F6B-347B-4AEB-8CF2-3105DFACA261}" type="parTrans" cxnId="{2B5CA054-4DC8-4049-96A4-60C1977E1498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9A7740-571B-4FB2-BBED-D34D56F456A1}" type="sibTrans" cxnId="{2B5CA054-4DC8-4049-96A4-60C1977E1498}">
      <dgm:prSet/>
      <dgm:spPr/>
      <dgm:t>
        <a:bodyPr/>
        <a:lstStyle/>
        <a:p>
          <a:endParaRPr lang="ru-RU" sz="11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7A04E8-D8BF-4EC3-A11B-81A5190F9EB2}">
      <dgm:prSet custT="1"/>
      <dgm:spPr/>
      <dgm:t>
        <a:bodyPr/>
        <a:lstStyle/>
        <a:p>
          <a:r>
            <a:rPr lang="uk-UA" sz="16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Служби фінансової аналітики і внутрішнього контролінгу (аудиту)</a:t>
          </a:r>
          <a:r>
            <a:rPr lang="uk-UA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бізнес-структур та установ державного сектора економіки</a:t>
          </a:r>
          <a:endParaRPr lang="uk-UA" sz="1600" b="1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B8E64FB-AE40-4BA1-99A1-96F9ED4AF54B}" type="parTrans" cxnId="{EBB23B72-E0D2-4DD8-8EAD-BD9F6FD50751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829F19-2FB1-4B18-887C-8FBC476C1E45}" type="sibTrans" cxnId="{EBB23B72-E0D2-4DD8-8EAD-BD9F6FD50751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BEA854-FB80-441A-A58C-7B88A421E4DA}">
      <dgm:prSet custT="1"/>
      <dgm:spPr/>
      <dgm:t>
        <a:bodyPr/>
        <a:lstStyle/>
        <a:p>
          <a:r>
            <a:rPr lang="uk-UA" sz="16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Юридичні служби та правоохоронні органи</a:t>
          </a:r>
        </a:p>
      </dgm:t>
    </dgm:pt>
    <dgm:pt modelId="{419CB449-4C50-43FA-9A62-42332579563B}" type="parTrans" cxnId="{7F2DF47B-5718-4362-84F7-349EF2207C81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B02708-58F2-4D02-A7C1-9D906CCABE2E}" type="sibTrans" cxnId="{7F2DF47B-5718-4362-84F7-349EF2207C81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6BCDC3-309B-404C-9516-B3B942D2FBF6}">
      <dgm:prSet custT="1"/>
      <dgm:spPr/>
      <dgm:t>
        <a:bodyPr/>
        <a:lstStyle/>
        <a:p>
          <a:r>
            <a:rPr lang="uk-UA" sz="1600" b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Органи державної і місцевої влади</a:t>
          </a:r>
        </a:p>
      </dgm:t>
    </dgm:pt>
    <dgm:pt modelId="{6C33BC84-F541-4494-A439-2DC44292F2E4}" type="parTrans" cxnId="{F040EA90-B38F-4E87-ABEE-E4A429B146D4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CB47B8-E30F-4BB6-90E0-46FA23695645}" type="sibTrans" cxnId="{F040EA90-B38F-4E87-ABEE-E4A429B146D4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5576F-D4A1-47A2-8A73-9A8E5AD8E150}">
      <dgm:prSet custT="1"/>
      <dgm:spPr/>
      <dgm:t>
        <a:bodyPr/>
        <a:lstStyle/>
        <a:p>
          <a:r>
            <a:rPr lang="uk-UA" sz="1600" b="1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Незалежні та державні аудитори </a:t>
          </a:r>
          <a:endParaRPr lang="uk-UA" sz="1600" b="1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6672959-F2BC-42D8-82CC-4AD9DE91E0B3}" type="parTrans" cxnId="{CCC28784-64B7-4E44-8E96-598294636227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9504E4-A6D8-4D85-AE8D-DE457C314EA1}" type="sibTrans" cxnId="{CCC28784-64B7-4E44-8E96-598294636227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EA26FE-723D-4EDF-BFE9-98B8CBB3B8FB}">
      <dgm:prSet custT="1"/>
      <dgm:spPr/>
      <dgm:t>
        <a:bodyPr/>
        <a:lstStyle/>
        <a:p>
          <a:r>
            <a:rPr lang="uk-UA" sz="1600" b="1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Незалежна професійна діяльність </a:t>
          </a:r>
          <a:endParaRPr lang="uk-UA" sz="1600" b="1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8D1AE48-B15C-4237-A127-E518FCAEDF21}" type="parTrans" cxnId="{7F5520A1-75B6-46A7-992E-1BFCA96AF0D7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ACB045-638F-4B8B-9EDE-994FBF1C445E}" type="sibTrans" cxnId="{7F5520A1-75B6-46A7-992E-1BFCA96AF0D7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88E350-0601-4760-BD68-0D3F4C4F0ADD}">
      <dgm:prSet custT="1"/>
      <dgm:spPr/>
      <dgm:t>
        <a:bodyPr/>
        <a:lstStyle/>
        <a:p>
          <a:r>
            <a:rPr lang="uk-UA" sz="1600" b="1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Наукова і педагогічна діяльність </a:t>
          </a:r>
          <a:endParaRPr lang="uk-UA" sz="1600" b="1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F42C61F-57C1-4B17-B165-2851C62C1935}" type="parTrans" cxnId="{609A8A98-9CAB-46F9-9BC7-D381D07432A4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5ACC1E-1426-4597-B006-10F6D050BABB}" type="sibTrans" cxnId="{609A8A98-9CAB-46F9-9BC7-D381D07432A4}">
      <dgm:prSet/>
      <dgm:spPr/>
      <dgm:t>
        <a:bodyPr/>
        <a:lstStyle/>
        <a:p>
          <a:endParaRPr lang="uk-UA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13C9F7-3C7D-4FBF-9635-17C17BDDF0BA}" type="pres">
      <dgm:prSet presAssocID="{58CFF1F6-6082-48B3-930D-6E866BDCCA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B7F4F40-AF67-4449-A107-B9CD638E2374}" type="pres">
      <dgm:prSet presAssocID="{BE981E96-A912-4023-A688-416BC8E74992}" presName="compNode" presStyleCnt="0"/>
      <dgm:spPr/>
    </dgm:pt>
    <dgm:pt modelId="{98E04DDB-189D-49C5-8E19-32835B9EE776}" type="pres">
      <dgm:prSet presAssocID="{BE981E96-A912-4023-A688-416BC8E74992}" presName="pictRect" presStyleLbl="node1" presStyleIdx="0" presStyleCnt="7" custLinFactNeighborX="-224" custLinFactNeighborY="-34122"/>
      <dgm:spPr>
        <a:blipFill>
          <a:blip xmlns:r="http://schemas.openxmlformats.org/officeDocument/2006/relationships" r:embed="rId1" cstate="print"/>
          <a:srcRect/>
          <a:stretch>
            <a:fillRect t="-2000" b="-2000"/>
          </a:stretch>
        </a:blipFill>
      </dgm:spPr>
    </dgm:pt>
    <dgm:pt modelId="{E6C2A853-E9C8-46A6-B2AC-5BB06F50ABC0}" type="pres">
      <dgm:prSet presAssocID="{BE981E96-A912-4023-A688-416BC8E74992}" presName="textRect" presStyleLbl="revTx" presStyleIdx="0" presStyleCnt="7" custScaleX="113881" custLinFactNeighborX="-210" custLinFactNeighborY="-4605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77A9987-2007-4D12-BD6A-DD121EC21AFA}" type="pres">
      <dgm:prSet presAssocID="{649A7740-571B-4FB2-BBED-D34D56F456A1}" presName="sibTrans" presStyleLbl="sibTrans2D1" presStyleIdx="0" presStyleCnt="0"/>
      <dgm:spPr/>
      <dgm:t>
        <a:bodyPr/>
        <a:lstStyle/>
        <a:p>
          <a:endParaRPr lang="uk-UA"/>
        </a:p>
      </dgm:t>
    </dgm:pt>
    <dgm:pt modelId="{1021F295-9FAD-4AE9-8FB3-E6B22EC28DA2}" type="pres">
      <dgm:prSet presAssocID="{6F7A04E8-D8BF-4EC3-A11B-81A5190F9EB2}" presName="compNode" presStyleCnt="0"/>
      <dgm:spPr/>
    </dgm:pt>
    <dgm:pt modelId="{B9BE1C29-19BA-4DB2-8C48-252C1DC9FBD0}" type="pres">
      <dgm:prSet presAssocID="{6F7A04E8-D8BF-4EC3-A11B-81A5190F9EB2}" presName="pictRect" presStyleLbl="node1" presStyleIdx="1" presStyleCnt="7" custLinFactNeighborX="-224" custLinFactNeighborY="-34122"/>
      <dgm:spPr>
        <a:blipFill>
          <a:blip xmlns:r="http://schemas.openxmlformats.org/officeDocument/2006/relationships" r:embed="rId2" cstate="print"/>
          <a:srcRect/>
          <a:stretch>
            <a:fillRect l="-2000" r="-2000"/>
          </a:stretch>
        </a:blipFill>
      </dgm:spPr>
    </dgm:pt>
    <dgm:pt modelId="{C9C30E47-9CDD-4609-8C42-97A9342EB68F}" type="pres">
      <dgm:prSet presAssocID="{6F7A04E8-D8BF-4EC3-A11B-81A5190F9EB2}" presName="textRect" presStyleLbl="revTx" presStyleIdx="1" presStyleCnt="7" custScaleX="115313" custLinFactNeighborX="981" custLinFactNeighborY="-4605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CAA2785-DBF3-45C0-9792-63D31CED679E}" type="pres">
      <dgm:prSet presAssocID="{D7829F19-2FB1-4B18-887C-8FBC476C1E45}" presName="sibTrans" presStyleLbl="sibTrans2D1" presStyleIdx="0" presStyleCnt="0"/>
      <dgm:spPr/>
      <dgm:t>
        <a:bodyPr/>
        <a:lstStyle/>
        <a:p>
          <a:endParaRPr lang="uk-UA"/>
        </a:p>
      </dgm:t>
    </dgm:pt>
    <dgm:pt modelId="{81E7CD81-FB59-407C-AA30-0D77219DBDA8}" type="pres">
      <dgm:prSet presAssocID="{55BEA854-FB80-441A-A58C-7B88A421E4DA}" presName="compNode" presStyleCnt="0"/>
      <dgm:spPr/>
    </dgm:pt>
    <dgm:pt modelId="{8645DE35-A3E5-44B2-87DF-5579374F2DEE}" type="pres">
      <dgm:prSet presAssocID="{55BEA854-FB80-441A-A58C-7B88A421E4DA}" presName="pictRect" presStyleLbl="node1" presStyleIdx="2" presStyleCnt="7" custLinFactNeighborX="-224" custLinFactNeighborY="-34122"/>
      <dgm:spPr>
        <a:blipFill>
          <a:blip xmlns:r="http://schemas.openxmlformats.org/officeDocument/2006/relationships" r:embed="rId3" cstate="print"/>
          <a:srcRect/>
          <a:stretch>
            <a:fillRect l="-2000" r="-2000"/>
          </a:stretch>
        </a:blipFill>
      </dgm:spPr>
    </dgm:pt>
    <dgm:pt modelId="{CCB4EC42-0A8A-4C65-9AE5-DA09C71C5F46}" type="pres">
      <dgm:prSet presAssocID="{55BEA854-FB80-441A-A58C-7B88A421E4DA}" presName="textRect" presStyleLbl="revTx" presStyleIdx="2" presStyleCnt="7" custLinFactNeighborX="2172" custLinFactNeighborY="-4605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5979556-3950-43DB-81E4-D2BE3F7376E6}" type="pres">
      <dgm:prSet presAssocID="{09B02708-58F2-4D02-A7C1-9D906CCABE2E}" presName="sibTrans" presStyleLbl="sibTrans2D1" presStyleIdx="0" presStyleCnt="0"/>
      <dgm:spPr/>
      <dgm:t>
        <a:bodyPr/>
        <a:lstStyle/>
        <a:p>
          <a:endParaRPr lang="uk-UA"/>
        </a:p>
      </dgm:t>
    </dgm:pt>
    <dgm:pt modelId="{A507B5A7-510D-4059-AAF0-678CE9467BC7}" type="pres">
      <dgm:prSet presAssocID="{FD6BCDC3-309B-404C-9516-B3B942D2FBF6}" presName="compNode" presStyleCnt="0"/>
      <dgm:spPr/>
    </dgm:pt>
    <dgm:pt modelId="{DB2CC3DE-7274-4AB8-8686-89D54BE9AD06}" type="pres">
      <dgm:prSet presAssocID="{FD6BCDC3-309B-404C-9516-B3B942D2FBF6}" presName="pictRect" presStyleLbl="node1" presStyleIdx="3" presStyleCnt="7" custLinFactNeighborX="-210" custLinFactNeighborY="36995"/>
      <dgm:spPr>
        <a:blipFill>
          <a:blip xmlns:r="http://schemas.openxmlformats.org/officeDocument/2006/relationships" r:embed="rId4" cstate="print"/>
          <a:srcRect/>
          <a:stretch>
            <a:fillRect l="-2000" r="-2000"/>
          </a:stretch>
        </a:blipFill>
      </dgm:spPr>
    </dgm:pt>
    <dgm:pt modelId="{0C3205AD-8330-4AFB-ACA9-447F17960331}" type="pres">
      <dgm:prSet presAssocID="{FD6BCDC3-309B-404C-9516-B3B942D2FBF6}" presName="textRect" presStyleLbl="revTx" presStyleIdx="3" presStyleCnt="7" custLinFactNeighborX="-210" custLinFactNeighborY="8602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95CA021-0AFA-4A96-BE2A-A997B8EE6399}" type="pres">
      <dgm:prSet presAssocID="{4BCB47B8-E30F-4BB6-90E0-46FA23695645}" presName="sibTrans" presStyleLbl="sibTrans2D1" presStyleIdx="0" presStyleCnt="0"/>
      <dgm:spPr/>
      <dgm:t>
        <a:bodyPr/>
        <a:lstStyle/>
        <a:p>
          <a:endParaRPr lang="uk-UA"/>
        </a:p>
      </dgm:t>
    </dgm:pt>
    <dgm:pt modelId="{FF53D10C-0361-4938-A2AA-DAB3219BFAC9}" type="pres">
      <dgm:prSet presAssocID="{5C65576F-D4A1-47A2-8A73-9A8E5AD8E150}" presName="compNode" presStyleCnt="0"/>
      <dgm:spPr/>
    </dgm:pt>
    <dgm:pt modelId="{9BF78529-E277-4D88-A224-04114E8AE777}" type="pres">
      <dgm:prSet presAssocID="{5C65576F-D4A1-47A2-8A73-9A8E5AD8E150}" presName="pictRect" presStyleLbl="node1" presStyleIdx="4" presStyleCnt="7" custLinFactNeighborX="-1408" custLinFactNeighborY="35908"/>
      <dgm:spPr>
        <a:blipFill>
          <a:blip xmlns:r="http://schemas.openxmlformats.org/officeDocument/2006/relationships" r:embed="rId5" cstate="print"/>
          <a:srcRect/>
          <a:stretch>
            <a:fillRect l="-14000" r="-14000"/>
          </a:stretch>
        </a:blipFill>
      </dgm:spPr>
    </dgm:pt>
    <dgm:pt modelId="{4A7713B2-0E5B-4740-8D5C-8D42E052F760}" type="pres">
      <dgm:prSet presAssocID="{5C65576F-D4A1-47A2-8A73-9A8E5AD8E150}" presName="textRect" presStyleLbl="revTx" presStyleIdx="4" presStyleCnt="7" custLinFactNeighborX="-1408" custLinFactNeighborY="6668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8E1BBF1-73AD-4B83-9DFF-3B507037708A}" type="pres">
      <dgm:prSet presAssocID="{3D9504E4-A6D8-4D85-AE8D-DE457C314EA1}" presName="sibTrans" presStyleLbl="sibTrans2D1" presStyleIdx="0" presStyleCnt="0"/>
      <dgm:spPr/>
      <dgm:t>
        <a:bodyPr/>
        <a:lstStyle/>
        <a:p>
          <a:endParaRPr lang="uk-UA"/>
        </a:p>
      </dgm:t>
    </dgm:pt>
    <dgm:pt modelId="{EC555BD5-B41B-49DD-989B-042F013F12CE}" type="pres">
      <dgm:prSet presAssocID="{E2EA26FE-723D-4EDF-BFE9-98B8CBB3B8FB}" presName="compNode" presStyleCnt="0"/>
      <dgm:spPr/>
    </dgm:pt>
    <dgm:pt modelId="{0D60C8B9-1232-401A-AE04-6897862DFE54}" type="pres">
      <dgm:prSet presAssocID="{E2EA26FE-723D-4EDF-BFE9-98B8CBB3B8FB}" presName="pictRect" presStyleLbl="node1" presStyleIdx="5" presStyleCnt="7" custLinFactNeighborX="-1408" custLinFactNeighborY="35908"/>
      <dgm:spPr>
        <a:blipFill>
          <a:blip xmlns:r="http://schemas.openxmlformats.org/officeDocument/2006/relationships" r:embed="rId6" cstate="print"/>
          <a:srcRect/>
          <a:stretch>
            <a:fillRect l="-2000" r="-2000"/>
          </a:stretch>
        </a:blipFill>
      </dgm:spPr>
    </dgm:pt>
    <dgm:pt modelId="{73FD7E3D-0B36-4A25-A87A-2B336251C9C5}" type="pres">
      <dgm:prSet presAssocID="{E2EA26FE-723D-4EDF-BFE9-98B8CBB3B8FB}" presName="textRect" presStyleLbl="revTx" presStyleIdx="5" presStyleCnt="7" custLinFactNeighborX="-1408" custLinFactNeighborY="6668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811819-664C-4EEE-9442-EAB39D2EFF8F}" type="pres">
      <dgm:prSet presAssocID="{C5ACB045-638F-4B8B-9EDE-994FBF1C445E}" presName="sibTrans" presStyleLbl="sibTrans2D1" presStyleIdx="0" presStyleCnt="0"/>
      <dgm:spPr/>
      <dgm:t>
        <a:bodyPr/>
        <a:lstStyle/>
        <a:p>
          <a:endParaRPr lang="uk-UA"/>
        </a:p>
      </dgm:t>
    </dgm:pt>
    <dgm:pt modelId="{1A0613C3-F1C0-407E-9043-180A43B31C8A}" type="pres">
      <dgm:prSet presAssocID="{1288E350-0601-4760-BD68-0D3F4C4F0ADD}" presName="compNode" presStyleCnt="0"/>
      <dgm:spPr/>
    </dgm:pt>
    <dgm:pt modelId="{8043A341-65B9-4184-975F-1C2EEC8CBF76}" type="pres">
      <dgm:prSet presAssocID="{1288E350-0601-4760-BD68-0D3F4C4F0ADD}" presName="pictRect" presStyleLbl="node1" presStyleIdx="6" presStyleCnt="7" custLinFactNeighborX="-1408" custLinFactNeighborY="35908"/>
      <dgm:spPr>
        <a:blipFill>
          <a:blip xmlns:r="http://schemas.openxmlformats.org/officeDocument/2006/relationships" r:embed="rId7" cstate="print"/>
          <a:srcRect/>
          <a:stretch>
            <a:fillRect l="-2000" r="-2000"/>
          </a:stretch>
        </a:blipFill>
      </dgm:spPr>
    </dgm:pt>
    <dgm:pt modelId="{C3373A8C-2E2A-4A37-B3A9-7E81C200DBE3}" type="pres">
      <dgm:prSet presAssocID="{1288E350-0601-4760-BD68-0D3F4C4F0ADD}" presName="textRect" presStyleLbl="revTx" presStyleIdx="6" presStyleCnt="7" custLinFactNeighborX="-1408" custLinFactNeighborY="6668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B5CA054-4DC8-4049-96A4-60C1977E1498}" srcId="{58CFF1F6-6082-48B3-930D-6E866BDCCA33}" destId="{BE981E96-A912-4023-A688-416BC8E74992}" srcOrd="0" destOrd="0" parTransId="{CE986F6B-347B-4AEB-8CF2-3105DFACA261}" sibTransId="{649A7740-571B-4FB2-BBED-D34D56F456A1}"/>
    <dgm:cxn modelId="{7F2DF47B-5718-4362-84F7-349EF2207C81}" srcId="{58CFF1F6-6082-48B3-930D-6E866BDCCA33}" destId="{55BEA854-FB80-441A-A58C-7B88A421E4DA}" srcOrd="2" destOrd="0" parTransId="{419CB449-4C50-43FA-9A62-42332579563B}" sibTransId="{09B02708-58F2-4D02-A7C1-9D906CCABE2E}"/>
    <dgm:cxn modelId="{D0FBA7F9-364B-48C9-9EF8-F6BB729D8E54}" type="presOf" srcId="{FD6BCDC3-309B-404C-9516-B3B942D2FBF6}" destId="{0C3205AD-8330-4AFB-ACA9-447F17960331}" srcOrd="0" destOrd="0" presId="urn:microsoft.com/office/officeart/2005/8/layout/pList1#1"/>
    <dgm:cxn modelId="{30413201-EE32-4428-A672-A32253085861}" type="presOf" srcId="{1288E350-0601-4760-BD68-0D3F4C4F0ADD}" destId="{C3373A8C-2E2A-4A37-B3A9-7E81C200DBE3}" srcOrd="0" destOrd="0" presId="urn:microsoft.com/office/officeart/2005/8/layout/pList1#1"/>
    <dgm:cxn modelId="{DFC95A55-9FB1-4F78-A70F-4B66C03137E8}" type="presOf" srcId="{4BCB47B8-E30F-4BB6-90E0-46FA23695645}" destId="{495CA021-0AFA-4A96-BE2A-A997B8EE6399}" srcOrd="0" destOrd="0" presId="urn:microsoft.com/office/officeart/2005/8/layout/pList1#1"/>
    <dgm:cxn modelId="{CCC28784-64B7-4E44-8E96-598294636227}" srcId="{58CFF1F6-6082-48B3-930D-6E866BDCCA33}" destId="{5C65576F-D4A1-47A2-8A73-9A8E5AD8E150}" srcOrd="4" destOrd="0" parTransId="{76672959-F2BC-42D8-82CC-4AD9DE91E0B3}" sibTransId="{3D9504E4-A6D8-4D85-AE8D-DE457C314EA1}"/>
    <dgm:cxn modelId="{9AF1B306-640F-4A76-8734-9A616F12EC7F}" type="presOf" srcId="{58CFF1F6-6082-48B3-930D-6E866BDCCA33}" destId="{7C13C9F7-3C7D-4FBF-9635-17C17BDDF0BA}" srcOrd="0" destOrd="0" presId="urn:microsoft.com/office/officeart/2005/8/layout/pList1#1"/>
    <dgm:cxn modelId="{FF9662B2-4928-4787-9346-0563523C8CD3}" type="presOf" srcId="{D7829F19-2FB1-4B18-887C-8FBC476C1E45}" destId="{4CAA2785-DBF3-45C0-9792-63D31CED679E}" srcOrd="0" destOrd="0" presId="urn:microsoft.com/office/officeart/2005/8/layout/pList1#1"/>
    <dgm:cxn modelId="{F040EA90-B38F-4E87-ABEE-E4A429B146D4}" srcId="{58CFF1F6-6082-48B3-930D-6E866BDCCA33}" destId="{FD6BCDC3-309B-404C-9516-B3B942D2FBF6}" srcOrd="3" destOrd="0" parTransId="{6C33BC84-F541-4494-A439-2DC44292F2E4}" sibTransId="{4BCB47B8-E30F-4BB6-90E0-46FA23695645}"/>
    <dgm:cxn modelId="{78D7D13C-713C-4BFF-95FA-8FCC32479A32}" type="presOf" srcId="{BE981E96-A912-4023-A688-416BC8E74992}" destId="{E6C2A853-E9C8-46A6-B2AC-5BB06F50ABC0}" srcOrd="0" destOrd="0" presId="urn:microsoft.com/office/officeart/2005/8/layout/pList1#1"/>
    <dgm:cxn modelId="{54D949B8-A8F6-4553-B325-8ADF7238CFFF}" type="presOf" srcId="{55BEA854-FB80-441A-A58C-7B88A421E4DA}" destId="{CCB4EC42-0A8A-4C65-9AE5-DA09C71C5F46}" srcOrd="0" destOrd="0" presId="urn:microsoft.com/office/officeart/2005/8/layout/pList1#1"/>
    <dgm:cxn modelId="{0A9617E3-A036-4950-9418-614DB80A0AA6}" type="presOf" srcId="{3D9504E4-A6D8-4D85-AE8D-DE457C314EA1}" destId="{F8E1BBF1-73AD-4B83-9DFF-3B507037708A}" srcOrd="0" destOrd="0" presId="urn:microsoft.com/office/officeart/2005/8/layout/pList1#1"/>
    <dgm:cxn modelId="{77330DF1-EFA4-4B08-BB50-E3BAB44D2AA7}" type="presOf" srcId="{6F7A04E8-D8BF-4EC3-A11B-81A5190F9EB2}" destId="{C9C30E47-9CDD-4609-8C42-97A9342EB68F}" srcOrd="0" destOrd="0" presId="urn:microsoft.com/office/officeart/2005/8/layout/pList1#1"/>
    <dgm:cxn modelId="{609A8A98-9CAB-46F9-9BC7-D381D07432A4}" srcId="{58CFF1F6-6082-48B3-930D-6E866BDCCA33}" destId="{1288E350-0601-4760-BD68-0D3F4C4F0ADD}" srcOrd="6" destOrd="0" parTransId="{8F42C61F-57C1-4B17-B165-2851C62C1935}" sibTransId="{9C5ACC1E-1426-4597-B006-10F6D050BABB}"/>
    <dgm:cxn modelId="{A973FC0F-5736-424D-9FDF-5C8DD0AF8B3A}" type="presOf" srcId="{5C65576F-D4A1-47A2-8A73-9A8E5AD8E150}" destId="{4A7713B2-0E5B-4740-8D5C-8D42E052F760}" srcOrd="0" destOrd="0" presId="urn:microsoft.com/office/officeart/2005/8/layout/pList1#1"/>
    <dgm:cxn modelId="{EBB23B72-E0D2-4DD8-8EAD-BD9F6FD50751}" srcId="{58CFF1F6-6082-48B3-930D-6E866BDCCA33}" destId="{6F7A04E8-D8BF-4EC3-A11B-81A5190F9EB2}" srcOrd="1" destOrd="0" parTransId="{BB8E64FB-AE40-4BA1-99A1-96F9ED4AF54B}" sibTransId="{D7829F19-2FB1-4B18-887C-8FBC476C1E45}"/>
    <dgm:cxn modelId="{CA9E392E-8B03-4433-9DD9-18837F3A4E19}" type="presOf" srcId="{649A7740-571B-4FB2-BBED-D34D56F456A1}" destId="{377A9987-2007-4D12-BD6A-DD121EC21AFA}" srcOrd="0" destOrd="0" presId="urn:microsoft.com/office/officeart/2005/8/layout/pList1#1"/>
    <dgm:cxn modelId="{CCE3AC67-64EB-4DB4-97AF-46BE3588E8B4}" type="presOf" srcId="{C5ACB045-638F-4B8B-9EDE-994FBF1C445E}" destId="{E1811819-664C-4EEE-9442-EAB39D2EFF8F}" srcOrd="0" destOrd="0" presId="urn:microsoft.com/office/officeart/2005/8/layout/pList1#1"/>
    <dgm:cxn modelId="{2AB89147-19B1-4890-8434-BD054F069295}" type="presOf" srcId="{09B02708-58F2-4D02-A7C1-9D906CCABE2E}" destId="{75979556-3950-43DB-81E4-D2BE3F7376E6}" srcOrd="0" destOrd="0" presId="urn:microsoft.com/office/officeart/2005/8/layout/pList1#1"/>
    <dgm:cxn modelId="{A8FCE7DF-066D-47A3-83BC-AB074CA25340}" type="presOf" srcId="{E2EA26FE-723D-4EDF-BFE9-98B8CBB3B8FB}" destId="{73FD7E3D-0B36-4A25-A87A-2B336251C9C5}" srcOrd="0" destOrd="0" presId="urn:microsoft.com/office/officeart/2005/8/layout/pList1#1"/>
    <dgm:cxn modelId="{7F5520A1-75B6-46A7-992E-1BFCA96AF0D7}" srcId="{58CFF1F6-6082-48B3-930D-6E866BDCCA33}" destId="{E2EA26FE-723D-4EDF-BFE9-98B8CBB3B8FB}" srcOrd="5" destOrd="0" parTransId="{C8D1AE48-B15C-4237-A127-E518FCAEDF21}" sibTransId="{C5ACB045-638F-4B8B-9EDE-994FBF1C445E}"/>
    <dgm:cxn modelId="{3791B55C-F478-43C4-A3CA-31B6CBF8A786}" type="presParOf" srcId="{7C13C9F7-3C7D-4FBF-9635-17C17BDDF0BA}" destId="{EB7F4F40-AF67-4449-A107-B9CD638E2374}" srcOrd="0" destOrd="0" presId="urn:microsoft.com/office/officeart/2005/8/layout/pList1#1"/>
    <dgm:cxn modelId="{4FBA7CF1-9702-487F-AFCE-8F7FC727954D}" type="presParOf" srcId="{EB7F4F40-AF67-4449-A107-B9CD638E2374}" destId="{98E04DDB-189D-49C5-8E19-32835B9EE776}" srcOrd="0" destOrd="0" presId="urn:microsoft.com/office/officeart/2005/8/layout/pList1#1"/>
    <dgm:cxn modelId="{291B3E49-1AD7-4647-818C-602825DB7519}" type="presParOf" srcId="{EB7F4F40-AF67-4449-A107-B9CD638E2374}" destId="{E6C2A853-E9C8-46A6-B2AC-5BB06F50ABC0}" srcOrd="1" destOrd="0" presId="urn:microsoft.com/office/officeart/2005/8/layout/pList1#1"/>
    <dgm:cxn modelId="{9DFEF60E-0895-4FCA-9B2D-E38FBF1F61AA}" type="presParOf" srcId="{7C13C9F7-3C7D-4FBF-9635-17C17BDDF0BA}" destId="{377A9987-2007-4D12-BD6A-DD121EC21AFA}" srcOrd="1" destOrd="0" presId="urn:microsoft.com/office/officeart/2005/8/layout/pList1#1"/>
    <dgm:cxn modelId="{3B52A31E-4356-4A39-B12D-AD56D1375316}" type="presParOf" srcId="{7C13C9F7-3C7D-4FBF-9635-17C17BDDF0BA}" destId="{1021F295-9FAD-4AE9-8FB3-E6B22EC28DA2}" srcOrd="2" destOrd="0" presId="urn:microsoft.com/office/officeart/2005/8/layout/pList1#1"/>
    <dgm:cxn modelId="{4CFAD3CF-D370-4148-BF81-964B29CEC0B5}" type="presParOf" srcId="{1021F295-9FAD-4AE9-8FB3-E6B22EC28DA2}" destId="{B9BE1C29-19BA-4DB2-8C48-252C1DC9FBD0}" srcOrd="0" destOrd="0" presId="urn:microsoft.com/office/officeart/2005/8/layout/pList1#1"/>
    <dgm:cxn modelId="{6D7F903E-BA8D-4453-8ED0-26BF830F1647}" type="presParOf" srcId="{1021F295-9FAD-4AE9-8FB3-E6B22EC28DA2}" destId="{C9C30E47-9CDD-4609-8C42-97A9342EB68F}" srcOrd="1" destOrd="0" presId="urn:microsoft.com/office/officeart/2005/8/layout/pList1#1"/>
    <dgm:cxn modelId="{992BFF79-7F83-4627-8CFB-BE0BD564561A}" type="presParOf" srcId="{7C13C9F7-3C7D-4FBF-9635-17C17BDDF0BA}" destId="{4CAA2785-DBF3-45C0-9792-63D31CED679E}" srcOrd="3" destOrd="0" presId="urn:microsoft.com/office/officeart/2005/8/layout/pList1#1"/>
    <dgm:cxn modelId="{38E43B3F-026B-4632-B294-109A7859D84D}" type="presParOf" srcId="{7C13C9F7-3C7D-4FBF-9635-17C17BDDF0BA}" destId="{81E7CD81-FB59-407C-AA30-0D77219DBDA8}" srcOrd="4" destOrd="0" presId="urn:microsoft.com/office/officeart/2005/8/layout/pList1#1"/>
    <dgm:cxn modelId="{85FDAC21-C4D1-42D0-9815-D1D65728E189}" type="presParOf" srcId="{81E7CD81-FB59-407C-AA30-0D77219DBDA8}" destId="{8645DE35-A3E5-44B2-87DF-5579374F2DEE}" srcOrd="0" destOrd="0" presId="urn:microsoft.com/office/officeart/2005/8/layout/pList1#1"/>
    <dgm:cxn modelId="{D510E977-FECE-491B-934E-88DFE400C291}" type="presParOf" srcId="{81E7CD81-FB59-407C-AA30-0D77219DBDA8}" destId="{CCB4EC42-0A8A-4C65-9AE5-DA09C71C5F46}" srcOrd="1" destOrd="0" presId="urn:microsoft.com/office/officeart/2005/8/layout/pList1#1"/>
    <dgm:cxn modelId="{85FC55C3-30AD-4AC4-B81B-1FB8C9250CF0}" type="presParOf" srcId="{7C13C9F7-3C7D-4FBF-9635-17C17BDDF0BA}" destId="{75979556-3950-43DB-81E4-D2BE3F7376E6}" srcOrd="5" destOrd="0" presId="urn:microsoft.com/office/officeart/2005/8/layout/pList1#1"/>
    <dgm:cxn modelId="{8952E196-6BAA-445A-80B2-80FA587FB8E6}" type="presParOf" srcId="{7C13C9F7-3C7D-4FBF-9635-17C17BDDF0BA}" destId="{A507B5A7-510D-4059-AAF0-678CE9467BC7}" srcOrd="6" destOrd="0" presId="urn:microsoft.com/office/officeart/2005/8/layout/pList1#1"/>
    <dgm:cxn modelId="{6BD8EF83-785E-49F8-812C-4A1E02741C48}" type="presParOf" srcId="{A507B5A7-510D-4059-AAF0-678CE9467BC7}" destId="{DB2CC3DE-7274-4AB8-8686-89D54BE9AD06}" srcOrd="0" destOrd="0" presId="urn:microsoft.com/office/officeart/2005/8/layout/pList1#1"/>
    <dgm:cxn modelId="{101A0569-B715-4697-8040-8B5E5BD7BD3F}" type="presParOf" srcId="{A507B5A7-510D-4059-AAF0-678CE9467BC7}" destId="{0C3205AD-8330-4AFB-ACA9-447F17960331}" srcOrd="1" destOrd="0" presId="urn:microsoft.com/office/officeart/2005/8/layout/pList1#1"/>
    <dgm:cxn modelId="{B5715CA5-9752-4A29-A84F-EAB570B0E36B}" type="presParOf" srcId="{7C13C9F7-3C7D-4FBF-9635-17C17BDDF0BA}" destId="{495CA021-0AFA-4A96-BE2A-A997B8EE6399}" srcOrd="7" destOrd="0" presId="urn:microsoft.com/office/officeart/2005/8/layout/pList1#1"/>
    <dgm:cxn modelId="{8ED05DA5-5212-48D6-9D28-5A2D2951F182}" type="presParOf" srcId="{7C13C9F7-3C7D-4FBF-9635-17C17BDDF0BA}" destId="{FF53D10C-0361-4938-A2AA-DAB3219BFAC9}" srcOrd="8" destOrd="0" presId="urn:microsoft.com/office/officeart/2005/8/layout/pList1#1"/>
    <dgm:cxn modelId="{E9376652-8782-45CA-A12C-7F21AD0FA509}" type="presParOf" srcId="{FF53D10C-0361-4938-A2AA-DAB3219BFAC9}" destId="{9BF78529-E277-4D88-A224-04114E8AE777}" srcOrd="0" destOrd="0" presId="urn:microsoft.com/office/officeart/2005/8/layout/pList1#1"/>
    <dgm:cxn modelId="{D01BC778-6723-4408-AD93-EBF81E8AA2DA}" type="presParOf" srcId="{FF53D10C-0361-4938-A2AA-DAB3219BFAC9}" destId="{4A7713B2-0E5B-4740-8D5C-8D42E052F760}" srcOrd="1" destOrd="0" presId="urn:microsoft.com/office/officeart/2005/8/layout/pList1#1"/>
    <dgm:cxn modelId="{3E77C4DC-57C3-49CD-B177-3DDA8CB2B744}" type="presParOf" srcId="{7C13C9F7-3C7D-4FBF-9635-17C17BDDF0BA}" destId="{F8E1BBF1-73AD-4B83-9DFF-3B507037708A}" srcOrd="9" destOrd="0" presId="urn:microsoft.com/office/officeart/2005/8/layout/pList1#1"/>
    <dgm:cxn modelId="{3B837AE9-E997-48B7-B563-0DB2B3AFED62}" type="presParOf" srcId="{7C13C9F7-3C7D-4FBF-9635-17C17BDDF0BA}" destId="{EC555BD5-B41B-49DD-989B-042F013F12CE}" srcOrd="10" destOrd="0" presId="urn:microsoft.com/office/officeart/2005/8/layout/pList1#1"/>
    <dgm:cxn modelId="{17FEE5C0-ED91-454F-A742-36AB2033372D}" type="presParOf" srcId="{EC555BD5-B41B-49DD-989B-042F013F12CE}" destId="{0D60C8B9-1232-401A-AE04-6897862DFE54}" srcOrd="0" destOrd="0" presId="urn:microsoft.com/office/officeart/2005/8/layout/pList1#1"/>
    <dgm:cxn modelId="{97FB9549-8F6D-4597-9D03-511804BBD055}" type="presParOf" srcId="{EC555BD5-B41B-49DD-989B-042F013F12CE}" destId="{73FD7E3D-0B36-4A25-A87A-2B336251C9C5}" srcOrd="1" destOrd="0" presId="urn:microsoft.com/office/officeart/2005/8/layout/pList1#1"/>
    <dgm:cxn modelId="{3CF4E6BD-51CE-441D-B0F3-6C07D840AB08}" type="presParOf" srcId="{7C13C9F7-3C7D-4FBF-9635-17C17BDDF0BA}" destId="{E1811819-664C-4EEE-9442-EAB39D2EFF8F}" srcOrd="11" destOrd="0" presId="urn:microsoft.com/office/officeart/2005/8/layout/pList1#1"/>
    <dgm:cxn modelId="{098C0C94-21C8-41F3-9C55-8E6B3B58602D}" type="presParOf" srcId="{7C13C9F7-3C7D-4FBF-9635-17C17BDDF0BA}" destId="{1A0613C3-F1C0-407E-9043-180A43B31C8A}" srcOrd="12" destOrd="0" presId="urn:microsoft.com/office/officeart/2005/8/layout/pList1#1"/>
    <dgm:cxn modelId="{18946BD2-B9C9-41B0-A88C-721CF402400D}" type="presParOf" srcId="{1A0613C3-F1C0-407E-9043-180A43B31C8A}" destId="{8043A341-65B9-4184-975F-1C2EEC8CBF76}" srcOrd="0" destOrd="0" presId="urn:microsoft.com/office/officeart/2005/8/layout/pList1#1"/>
    <dgm:cxn modelId="{3666B6A5-2119-462F-A69B-0ECE64276929}" type="presParOf" srcId="{1A0613C3-F1C0-407E-9043-180A43B31C8A}" destId="{C3373A8C-2E2A-4A37-B3A9-7E81C200DBE3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777B89-7E21-4AA7-BF36-D7C59869777D}" type="doc">
      <dgm:prSet loTypeId="urn:microsoft.com/office/officeart/2005/8/layout/radial3" loCatId="cycle" qsTypeId="urn:microsoft.com/office/officeart/2005/8/quickstyle/simple1#2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79106C2F-F6B7-4FD9-81B7-9E2A051B6C9A}">
      <dgm:prSet phldrT="[Текст]" custT="1"/>
      <dgm:spPr/>
      <dgm:t>
        <a:bodyPr/>
        <a:lstStyle/>
        <a:p>
          <a:r>
            <a:rPr lang="uk-UA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Облік і оподаткування</a:t>
          </a:r>
        </a:p>
      </dgm:t>
    </dgm:pt>
    <dgm:pt modelId="{E828FCE1-B2F8-430E-8A5C-98F318DB124B}" type="parTrans" cxnId="{C867F2C5-6492-4263-A9B9-581FBF76DBD1}">
      <dgm:prSet/>
      <dgm:spPr/>
      <dgm:t>
        <a:bodyPr/>
        <a:lstStyle/>
        <a:p>
          <a:endParaRPr lang="uk-UA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609F8-92B7-49A1-95E7-C9195086DF7F}" type="sibTrans" cxnId="{C867F2C5-6492-4263-A9B9-581FBF76DBD1}">
      <dgm:prSet/>
      <dgm:spPr/>
      <dgm:t>
        <a:bodyPr/>
        <a:lstStyle/>
        <a:p>
          <a:endParaRPr lang="uk-UA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BD430A-EAC2-4282-9C1F-31C8ECA62A3C}">
      <dgm:prSet phldrT="[Текст]" custT="1"/>
      <dgm:spPr/>
      <dgm:t>
        <a:bodyPr/>
        <a:lstStyle/>
        <a:p>
          <a:r>
            <a:rPr lang="uk-UA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Фінансовий менеджер і аналітик</a:t>
          </a:r>
        </a:p>
      </dgm:t>
    </dgm:pt>
    <dgm:pt modelId="{2FE1C2EC-567F-4F08-852D-60C2A29E7780}" type="parTrans" cxnId="{AC300092-0870-4D9F-8FD5-E6731F5CE1C2}">
      <dgm:prSet/>
      <dgm:spPr/>
      <dgm:t>
        <a:bodyPr/>
        <a:lstStyle/>
        <a:p>
          <a:endParaRPr lang="uk-UA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4B1AE2-910D-4D6C-8D3C-F2705651302C}" type="sibTrans" cxnId="{AC300092-0870-4D9F-8FD5-E6731F5CE1C2}">
      <dgm:prSet/>
      <dgm:spPr/>
      <dgm:t>
        <a:bodyPr/>
        <a:lstStyle/>
        <a:p>
          <a:endParaRPr lang="uk-UA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568A2E-91FE-4EE7-9B09-961182C53F84}">
      <dgm:prSet phldrT="[Текст]" custT="1"/>
      <dgm:spPr/>
      <dgm:t>
        <a:bodyPr/>
        <a:lstStyle/>
        <a:p>
          <a:r>
            <a:rPr lang="uk-UA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Ревізор, аудитор, контролер</a:t>
          </a:r>
        </a:p>
      </dgm:t>
    </dgm:pt>
    <dgm:pt modelId="{E9C4A237-A471-4D38-B323-873C272B49A7}" type="parTrans" cxnId="{C2E82930-E995-4B1B-8A48-AAAA7FDCBB71}">
      <dgm:prSet/>
      <dgm:spPr/>
      <dgm:t>
        <a:bodyPr/>
        <a:lstStyle/>
        <a:p>
          <a:endParaRPr lang="uk-UA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8EE926-CA84-4208-BA28-89947B1DD4B6}" type="sibTrans" cxnId="{C2E82930-E995-4B1B-8A48-AAAA7FDCBB71}">
      <dgm:prSet/>
      <dgm:spPr/>
      <dgm:t>
        <a:bodyPr/>
        <a:lstStyle/>
        <a:p>
          <a:endParaRPr lang="uk-UA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5F69E9-81F0-4625-902C-EE8032A24AA7}">
      <dgm:prSet phldrT="[Текст]" custT="1"/>
      <dgm:spPr/>
      <dgm:t>
        <a:bodyPr/>
        <a:lstStyle/>
        <a:p>
          <a:r>
            <a:rPr lang="uk-UA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Економіст, статистик</a:t>
          </a:r>
        </a:p>
      </dgm:t>
    </dgm:pt>
    <dgm:pt modelId="{117AECF9-0187-43BB-AD68-829351F431FD}" type="parTrans" cxnId="{80EAF257-B061-4C28-A94C-1C19C2C5BD50}">
      <dgm:prSet/>
      <dgm:spPr/>
      <dgm:t>
        <a:bodyPr/>
        <a:lstStyle/>
        <a:p>
          <a:endParaRPr lang="uk-UA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BC6543-889D-4484-9E51-5831CE1EE4B3}" type="sibTrans" cxnId="{80EAF257-B061-4C28-A94C-1C19C2C5BD50}">
      <dgm:prSet/>
      <dgm:spPr/>
      <dgm:t>
        <a:bodyPr/>
        <a:lstStyle/>
        <a:p>
          <a:endParaRPr lang="uk-UA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CF0348-F67A-42AD-88D4-8C3CE054B948}">
      <dgm:prSet phldrT="[Текст]" custT="1"/>
      <dgm:spPr/>
      <dgm:t>
        <a:bodyPr/>
        <a:lstStyle/>
        <a:p>
          <a:r>
            <a:rPr lang="uk-UA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Податковий інспектор</a:t>
          </a:r>
        </a:p>
      </dgm:t>
    </dgm:pt>
    <dgm:pt modelId="{C78A7E73-5C19-448E-9EE8-82F536E25D24}" type="parTrans" cxnId="{7619FC16-86BE-48D5-AE96-8657E3D60D04}">
      <dgm:prSet/>
      <dgm:spPr/>
      <dgm:t>
        <a:bodyPr/>
        <a:lstStyle/>
        <a:p>
          <a:endParaRPr lang="uk-UA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C9E5DE-DC56-4B43-BB15-5EB84D0D06C4}" type="sibTrans" cxnId="{7619FC16-86BE-48D5-AE96-8657E3D60D04}">
      <dgm:prSet/>
      <dgm:spPr/>
      <dgm:t>
        <a:bodyPr/>
        <a:lstStyle/>
        <a:p>
          <a:endParaRPr lang="uk-UA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AB11A3-55BF-41E7-BC2D-531B9CC0954D}">
      <dgm:prSet phldrT="[Текст]" custT="1"/>
      <dgm:spPr/>
      <dgm:t>
        <a:bodyPr/>
        <a:lstStyle/>
        <a:p>
          <a:r>
            <a:rPr lang="uk-UA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Обліковий фахівець страхових компаній, державних фондів соціального страхування</a:t>
          </a:r>
        </a:p>
      </dgm:t>
    </dgm:pt>
    <dgm:pt modelId="{B4623E60-9D4A-4441-B78C-66C7983122A3}" type="parTrans" cxnId="{3A5E0AF9-DB6B-4F66-ACE4-55D9ECEC0DD8}">
      <dgm:prSet/>
      <dgm:spPr/>
      <dgm:t>
        <a:bodyPr/>
        <a:lstStyle/>
        <a:p>
          <a:endParaRPr lang="uk-UA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DADDC5-8CDE-498C-A4C4-145E5BAB6CC9}" type="sibTrans" cxnId="{3A5E0AF9-DB6B-4F66-ACE4-55D9ECEC0DD8}">
      <dgm:prSet/>
      <dgm:spPr/>
      <dgm:t>
        <a:bodyPr/>
        <a:lstStyle/>
        <a:p>
          <a:endParaRPr lang="uk-UA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86378C-E2B9-4EFC-9030-B8106F0FB901}">
      <dgm:prSet phldrT="[Текст]" custT="1"/>
      <dgm:spPr/>
      <dgm:t>
        <a:bodyPr/>
        <a:lstStyle/>
        <a:p>
          <a:r>
            <a:rPr lang="uk-UA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Спеціаліст з обліку в державній податковій службі</a:t>
          </a:r>
        </a:p>
      </dgm:t>
    </dgm:pt>
    <dgm:pt modelId="{46CFE82F-9EC2-4957-B801-15A03FF5A84A}" type="parTrans" cxnId="{1894A55F-B5DE-429D-9A17-DAB9607F2358}">
      <dgm:prSet/>
      <dgm:spPr/>
      <dgm:t>
        <a:bodyPr/>
        <a:lstStyle/>
        <a:p>
          <a:endParaRPr lang="uk-UA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646BF1-557E-46E1-A689-A850F3EC9072}" type="sibTrans" cxnId="{1894A55F-B5DE-429D-9A17-DAB9607F2358}">
      <dgm:prSet/>
      <dgm:spPr/>
      <dgm:t>
        <a:bodyPr/>
        <a:lstStyle/>
        <a:p>
          <a:endParaRPr lang="uk-UA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DA6F79-AD39-4CA4-BC62-C343FD861ACD}">
      <dgm:prSet phldrT="[Текст]" custT="1"/>
      <dgm:spPr/>
      <dgm:t>
        <a:bodyPr/>
        <a:lstStyle/>
        <a:p>
          <a:r>
            <a:rPr lang="uk-UA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Бухгалтер, експерт, консультант</a:t>
          </a:r>
        </a:p>
      </dgm:t>
    </dgm:pt>
    <dgm:pt modelId="{C30449AE-A109-479D-B57D-AC2926D72DA6}" type="parTrans" cxnId="{4C89FBF2-2970-40C6-B317-12A6F6D5863D}">
      <dgm:prSet/>
      <dgm:spPr/>
      <dgm:t>
        <a:bodyPr/>
        <a:lstStyle/>
        <a:p>
          <a:endParaRPr lang="uk-UA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FB23C1-D1BC-492B-A929-CBEF9639A2CC}" type="sibTrans" cxnId="{4C89FBF2-2970-40C6-B317-12A6F6D5863D}">
      <dgm:prSet/>
      <dgm:spPr/>
      <dgm:t>
        <a:bodyPr/>
        <a:lstStyle/>
        <a:p>
          <a:endParaRPr lang="uk-UA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6513E9-36BE-45D9-9F5F-D4FC0B88D071}">
      <dgm:prSet phldrT="[Текст]" custT="1"/>
      <dgm:spPr/>
      <dgm:t>
        <a:bodyPr/>
        <a:lstStyle/>
        <a:p>
          <a:r>
            <a:rPr lang="uk-UA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Керівник </a:t>
          </a:r>
          <a:r>
            <a:rPr lang="uk-UA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підприємства  </a:t>
          </a:r>
          <a:r>
            <a:rPr lang="uk-UA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малого бізнесу</a:t>
          </a:r>
        </a:p>
      </dgm:t>
    </dgm:pt>
    <dgm:pt modelId="{3625B69F-3E77-4101-BF56-7202B608E1F6}" type="parTrans" cxnId="{520E10FC-A1A3-4959-BD32-F411B39E167C}">
      <dgm:prSet/>
      <dgm:spPr/>
      <dgm:t>
        <a:bodyPr/>
        <a:lstStyle/>
        <a:p>
          <a:endParaRPr lang="uk-UA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8219DF-AF8D-42C8-A16F-CE9E837ACA8D}" type="sibTrans" cxnId="{520E10FC-A1A3-4959-BD32-F411B39E167C}">
      <dgm:prSet/>
      <dgm:spPr/>
      <dgm:t>
        <a:bodyPr/>
        <a:lstStyle/>
        <a:p>
          <a:endParaRPr lang="uk-UA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380C9D-E57F-43D5-8352-7D193D527698}">
      <dgm:prSet phldrT="[Текст]" custT="1"/>
      <dgm:spPr/>
      <dgm:t>
        <a:bodyPr/>
        <a:lstStyle/>
        <a:p>
          <a:r>
            <a:rPr lang="uk-UA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Приватний підприємець за будь-якою системою оподаткування </a:t>
          </a:r>
        </a:p>
      </dgm:t>
    </dgm:pt>
    <dgm:pt modelId="{6C70CAAC-89C2-4765-B1C3-087B4672AFA2}" type="parTrans" cxnId="{0410DAB8-A303-4DD3-90F2-9350E7913217}">
      <dgm:prSet/>
      <dgm:spPr/>
      <dgm:t>
        <a:bodyPr/>
        <a:lstStyle/>
        <a:p>
          <a:endParaRPr lang="uk-UA" sz="2000"/>
        </a:p>
      </dgm:t>
    </dgm:pt>
    <dgm:pt modelId="{1993F248-B9E1-4CC8-A4D5-01361F44339A}" type="sibTrans" cxnId="{0410DAB8-A303-4DD3-90F2-9350E7913217}">
      <dgm:prSet/>
      <dgm:spPr/>
      <dgm:t>
        <a:bodyPr/>
        <a:lstStyle/>
        <a:p>
          <a:endParaRPr lang="uk-UA" sz="2000"/>
        </a:p>
      </dgm:t>
    </dgm:pt>
    <dgm:pt modelId="{7DED5B85-E6DC-4B88-B25E-C2FA7DB28438}" type="pres">
      <dgm:prSet presAssocID="{F7777B89-7E21-4AA7-BF36-D7C59869777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3BC73DF-399F-44EC-865D-5050D25F67F6}" type="pres">
      <dgm:prSet presAssocID="{F7777B89-7E21-4AA7-BF36-D7C59869777D}" presName="radial" presStyleCnt="0">
        <dgm:presLayoutVars>
          <dgm:animLvl val="ctr"/>
        </dgm:presLayoutVars>
      </dgm:prSet>
      <dgm:spPr/>
    </dgm:pt>
    <dgm:pt modelId="{1A75EB13-BF22-4995-B0EA-25D0D0552C99}" type="pres">
      <dgm:prSet presAssocID="{79106C2F-F6B7-4FD9-81B7-9E2A051B6C9A}" presName="centerShape" presStyleLbl="vennNode1" presStyleIdx="0" presStyleCnt="10"/>
      <dgm:spPr/>
      <dgm:t>
        <a:bodyPr/>
        <a:lstStyle/>
        <a:p>
          <a:endParaRPr lang="uk-UA"/>
        </a:p>
      </dgm:t>
    </dgm:pt>
    <dgm:pt modelId="{08FDE5F1-33B4-4ACB-B8B0-CF572F5EC997}" type="pres">
      <dgm:prSet presAssocID="{2C380C9D-E57F-43D5-8352-7D193D527698}" presName="node" presStyleLbl="vennNode1" presStyleIdx="1" presStyleCnt="10" custScaleX="11700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514AE84-4E6F-4D82-8B30-6BBF40F11C93}" type="pres">
      <dgm:prSet presAssocID="{1BBD430A-EAC2-4282-9C1F-31C8ECA62A3C}" presName="node" presStyleLbl="vennNode1" presStyleIdx="2" presStyleCnt="10" custScaleX="88496" custScaleY="8412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6790654-2893-4812-96BB-55ECA9E93697}" type="pres">
      <dgm:prSet presAssocID="{97568A2E-91FE-4EE7-9B09-961182C53F84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D3031BD-A4C2-40E2-9C52-511A30B00499}" type="pres">
      <dgm:prSet presAssocID="{5A5F69E9-81F0-4625-902C-EE8032A24AA7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9246D24-3F63-4373-86FA-B5700618EF58}" type="pres">
      <dgm:prSet presAssocID="{8BCF0348-F67A-42AD-88D4-8C3CE054B948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8D14CD-CCBF-4265-B235-23376F8C9107}" type="pres">
      <dgm:prSet presAssocID="{64DA6F79-AD39-4CA4-BC62-C343FD861ACD}" presName="node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F3FEA75-CC15-4B2F-8027-8CE16A212CC2}" type="pres">
      <dgm:prSet presAssocID="{50AB11A3-55BF-41E7-BC2D-531B9CC0954D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3D2639F-FEAA-44AE-98DF-7B9E92A85B0D}" type="pres">
      <dgm:prSet presAssocID="{AF6513E9-36BE-45D9-9F5F-D4FC0B88D071}" presName="node" presStyleLbl="vennNode1" presStyleIdx="8" presStyleCnt="10" custScaleX="116625" custRadScaleRad="108877" custRadScaleInc="869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91C5AD9-5F0D-4317-8CAA-9CA0FCDA510A}" type="pres">
      <dgm:prSet presAssocID="{8C86378C-E2B9-4EFC-9030-B8106F0FB901}" presName="node" presStyleLbl="vennNode1" presStyleIdx="9" presStyleCnt="10" custScaleX="82310" custScaleY="8022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2237FD4-5F7D-4DFA-855D-F617BE9DA403}" type="presOf" srcId="{50AB11A3-55BF-41E7-BC2D-531B9CC0954D}" destId="{EF3FEA75-CC15-4B2F-8027-8CE16A212CC2}" srcOrd="0" destOrd="0" presId="urn:microsoft.com/office/officeart/2005/8/layout/radial3"/>
    <dgm:cxn modelId="{08EFFCD9-2EC7-4A28-8D63-76E33BAB4D57}" type="presOf" srcId="{2C380C9D-E57F-43D5-8352-7D193D527698}" destId="{08FDE5F1-33B4-4ACB-B8B0-CF572F5EC997}" srcOrd="0" destOrd="0" presId="urn:microsoft.com/office/officeart/2005/8/layout/radial3"/>
    <dgm:cxn modelId="{8DC10E02-14E3-4855-B020-8F1D5FD99FFF}" type="presOf" srcId="{79106C2F-F6B7-4FD9-81B7-9E2A051B6C9A}" destId="{1A75EB13-BF22-4995-B0EA-25D0D0552C99}" srcOrd="0" destOrd="0" presId="urn:microsoft.com/office/officeart/2005/8/layout/radial3"/>
    <dgm:cxn modelId="{7619FC16-86BE-48D5-AE96-8657E3D60D04}" srcId="{79106C2F-F6B7-4FD9-81B7-9E2A051B6C9A}" destId="{8BCF0348-F67A-42AD-88D4-8C3CE054B948}" srcOrd="4" destOrd="0" parTransId="{C78A7E73-5C19-448E-9EE8-82F536E25D24}" sibTransId="{C7C9E5DE-DC56-4B43-BB15-5EB84D0D06C4}"/>
    <dgm:cxn modelId="{520E10FC-A1A3-4959-BD32-F411B39E167C}" srcId="{79106C2F-F6B7-4FD9-81B7-9E2A051B6C9A}" destId="{AF6513E9-36BE-45D9-9F5F-D4FC0B88D071}" srcOrd="7" destOrd="0" parTransId="{3625B69F-3E77-4101-BF56-7202B608E1F6}" sibTransId="{318219DF-AF8D-42C8-A16F-CE9E837ACA8D}"/>
    <dgm:cxn modelId="{2C2924E1-A8F4-478E-A43B-1226B39A7721}" type="presOf" srcId="{97568A2E-91FE-4EE7-9B09-961182C53F84}" destId="{86790654-2893-4812-96BB-55ECA9E93697}" srcOrd="0" destOrd="0" presId="urn:microsoft.com/office/officeart/2005/8/layout/radial3"/>
    <dgm:cxn modelId="{CE9A28AE-32F7-4276-A404-B65F87D4AD50}" type="presOf" srcId="{5A5F69E9-81F0-4625-902C-EE8032A24AA7}" destId="{0D3031BD-A4C2-40E2-9C52-511A30B00499}" srcOrd="0" destOrd="0" presId="urn:microsoft.com/office/officeart/2005/8/layout/radial3"/>
    <dgm:cxn modelId="{C3BF3588-FEDC-4FA3-BBBF-0C0FB5470A1E}" type="presOf" srcId="{F7777B89-7E21-4AA7-BF36-D7C59869777D}" destId="{7DED5B85-E6DC-4B88-B25E-C2FA7DB28438}" srcOrd="0" destOrd="0" presId="urn:microsoft.com/office/officeart/2005/8/layout/radial3"/>
    <dgm:cxn modelId="{DD08B935-7E4B-4FF2-951A-49B9FBE5B44C}" type="presOf" srcId="{AF6513E9-36BE-45D9-9F5F-D4FC0B88D071}" destId="{23D2639F-FEAA-44AE-98DF-7B9E92A85B0D}" srcOrd="0" destOrd="0" presId="urn:microsoft.com/office/officeart/2005/8/layout/radial3"/>
    <dgm:cxn modelId="{3A5E0AF9-DB6B-4F66-ACE4-55D9ECEC0DD8}" srcId="{79106C2F-F6B7-4FD9-81B7-9E2A051B6C9A}" destId="{50AB11A3-55BF-41E7-BC2D-531B9CC0954D}" srcOrd="6" destOrd="0" parTransId="{B4623E60-9D4A-4441-B78C-66C7983122A3}" sibTransId="{43DADDC5-8CDE-498C-A4C4-145E5BAB6CC9}"/>
    <dgm:cxn modelId="{78C864F5-F5A8-4432-8040-1B550603165E}" type="presOf" srcId="{8BCF0348-F67A-42AD-88D4-8C3CE054B948}" destId="{B9246D24-3F63-4373-86FA-B5700618EF58}" srcOrd="0" destOrd="0" presId="urn:microsoft.com/office/officeart/2005/8/layout/radial3"/>
    <dgm:cxn modelId="{F2F42641-CC60-429C-B130-1C3029BB1899}" type="presOf" srcId="{64DA6F79-AD39-4CA4-BC62-C343FD861ACD}" destId="{508D14CD-CCBF-4265-B235-23376F8C9107}" srcOrd="0" destOrd="0" presId="urn:microsoft.com/office/officeart/2005/8/layout/radial3"/>
    <dgm:cxn modelId="{5C0B3A0B-B9FD-42ED-B174-786DC3811FE1}" type="presOf" srcId="{8C86378C-E2B9-4EFC-9030-B8106F0FB901}" destId="{D91C5AD9-5F0D-4317-8CAA-9CA0FCDA510A}" srcOrd="0" destOrd="0" presId="urn:microsoft.com/office/officeart/2005/8/layout/radial3"/>
    <dgm:cxn modelId="{4C89FBF2-2970-40C6-B317-12A6F6D5863D}" srcId="{79106C2F-F6B7-4FD9-81B7-9E2A051B6C9A}" destId="{64DA6F79-AD39-4CA4-BC62-C343FD861ACD}" srcOrd="5" destOrd="0" parTransId="{C30449AE-A109-479D-B57D-AC2926D72DA6}" sibTransId="{EBFB23C1-D1BC-492B-A929-CBEF9639A2CC}"/>
    <dgm:cxn modelId="{3D14E3CB-344C-4003-99C1-3990C0E16E57}" type="presOf" srcId="{1BBD430A-EAC2-4282-9C1F-31C8ECA62A3C}" destId="{F514AE84-4E6F-4D82-8B30-6BBF40F11C93}" srcOrd="0" destOrd="0" presId="urn:microsoft.com/office/officeart/2005/8/layout/radial3"/>
    <dgm:cxn modelId="{C2E82930-E995-4B1B-8A48-AAAA7FDCBB71}" srcId="{79106C2F-F6B7-4FD9-81B7-9E2A051B6C9A}" destId="{97568A2E-91FE-4EE7-9B09-961182C53F84}" srcOrd="2" destOrd="0" parTransId="{E9C4A237-A471-4D38-B323-873C272B49A7}" sibTransId="{638EE926-CA84-4208-BA28-89947B1DD4B6}"/>
    <dgm:cxn modelId="{C867F2C5-6492-4263-A9B9-581FBF76DBD1}" srcId="{F7777B89-7E21-4AA7-BF36-D7C59869777D}" destId="{79106C2F-F6B7-4FD9-81B7-9E2A051B6C9A}" srcOrd="0" destOrd="0" parTransId="{E828FCE1-B2F8-430E-8A5C-98F318DB124B}" sibTransId="{F31609F8-92B7-49A1-95E7-C9195086DF7F}"/>
    <dgm:cxn modelId="{80EAF257-B061-4C28-A94C-1C19C2C5BD50}" srcId="{79106C2F-F6B7-4FD9-81B7-9E2A051B6C9A}" destId="{5A5F69E9-81F0-4625-902C-EE8032A24AA7}" srcOrd="3" destOrd="0" parTransId="{117AECF9-0187-43BB-AD68-829351F431FD}" sibTransId="{97BC6543-889D-4484-9E51-5831CE1EE4B3}"/>
    <dgm:cxn modelId="{1894A55F-B5DE-429D-9A17-DAB9607F2358}" srcId="{79106C2F-F6B7-4FD9-81B7-9E2A051B6C9A}" destId="{8C86378C-E2B9-4EFC-9030-B8106F0FB901}" srcOrd="8" destOrd="0" parTransId="{46CFE82F-9EC2-4957-B801-15A03FF5A84A}" sibTransId="{91646BF1-557E-46E1-A689-A850F3EC9072}"/>
    <dgm:cxn modelId="{AC300092-0870-4D9F-8FD5-E6731F5CE1C2}" srcId="{79106C2F-F6B7-4FD9-81B7-9E2A051B6C9A}" destId="{1BBD430A-EAC2-4282-9C1F-31C8ECA62A3C}" srcOrd="1" destOrd="0" parTransId="{2FE1C2EC-567F-4F08-852D-60C2A29E7780}" sibTransId="{FC4B1AE2-910D-4D6C-8D3C-F2705651302C}"/>
    <dgm:cxn modelId="{0410DAB8-A303-4DD3-90F2-9350E7913217}" srcId="{79106C2F-F6B7-4FD9-81B7-9E2A051B6C9A}" destId="{2C380C9D-E57F-43D5-8352-7D193D527698}" srcOrd="0" destOrd="0" parTransId="{6C70CAAC-89C2-4765-B1C3-087B4672AFA2}" sibTransId="{1993F248-B9E1-4CC8-A4D5-01361F44339A}"/>
    <dgm:cxn modelId="{53DA7C11-63C4-4CB7-B2B2-D1553A9C4FEE}" type="presParOf" srcId="{7DED5B85-E6DC-4B88-B25E-C2FA7DB28438}" destId="{33BC73DF-399F-44EC-865D-5050D25F67F6}" srcOrd="0" destOrd="0" presId="urn:microsoft.com/office/officeart/2005/8/layout/radial3"/>
    <dgm:cxn modelId="{90AA7A8B-3471-4EEC-82AB-BD1F893A9032}" type="presParOf" srcId="{33BC73DF-399F-44EC-865D-5050D25F67F6}" destId="{1A75EB13-BF22-4995-B0EA-25D0D0552C99}" srcOrd="0" destOrd="0" presId="urn:microsoft.com/office/officeart/2005/8/layout/radial3"/>
    <dgm:cxn modelId="{7E17ECEC-7C66-4BAB-8028-CC3A7ECEE01B}" type="presParOf" srcId="{33BC73DF-399F-44EC-865D-5050D25F67F6}" destId="{08FDE5F1-33B4-4ACB-B8B0-CF572F5EC997}" srcOrd="1" destOrd="0" presId="urn:microsoft.com/office/officeart/2005/8/layout/radial3"/>
    <dgm:cxn modelId="{CB245BD9-38D3-41D2-9FC1-1453074C6856}" type="presParOf" srcId="{33BC73DF-399F-44EC-865D-5050D25F67F6}" destId="{F514AE84-4E6F-4D82-8B30-6BBF40F11C93}" srcOrd="2" destOrd="0" presId="urn:microsoft.com/office/officeart/2005/8/layout/radial3"/>
    <dgm:cxn modelId="{D06F8FCC-2DD1-4604-8795-97A3679E6351}" type="presParOf" srcId="{33BC73DF-399F-44EC-865D-5050D25F67F6}" destId="{86790654-2893-4812-96BB-55ECA9E93697}" srcOrd="3" destOrd="0" presId="urn:microsoft.com/office/officeart/2005/8/layout/radial3"/>
    <dgm:cxn modelId="{DE13CE27-6C26-4C3C-A6B1-D9D7C798AC17}" type="presParOf" srcId="{33BC73DF-399F-44EC-865D-5050D25F67F6}" destId="{0D3031BD-A4C2-40E2-9C52-511A30B00499}" srcOrd="4" destOrd="0" presId="urn:microsoft.com/office/officeart/2005/8/layout/radial3"/>
    <dgm:cxn modelId="{DC9B5F7C-175E-4A27-B332-708274133758}" type="presParOf" srcId="{33BC73DF-399F-44EC-865D-5050D25F67F6}" destId="{B9246D24-3F63-4373-86FA-B5700618EF58}" srcOrd="5" destOrd="0" presId="urn:microsoft.com/office/officeart/2005/8/layout/radial3"/>
    <dgm:cxn modelId="{917B61FA-3D3E-4041-A9F5-257EE25A5E5B}" type="presParOf" srcId="{33BC73DF-399F-44EC-865D-5050D25F67F6}" destId="{508D14CD-CCBF-4265-B235-23376F8C9107}" srcOrd="6" destOrd="0" presId="urn:microsoft.com/office/officeart/2005/8/layout/radial3"/>
    <dgm:cxn modelId="{E700B432-99A6-49C9-B1D3-D1B2D72B430F}" type="presParOf" srcId="{33BC73DF-399F-44EC-865D-5050D25F67F6}" destId="{EF3FEA75-CC15-4B2F-8027-8CE16A212CC2}" srcOrd="7" destOrd="0" presId="urn:microsoft.com/office/officeart/2005/8/layout/radial3"/>
    <dgm:cxn modelId="{2A56A026-FC5D-4DE2-B740-CED9BD9FD500}" type="presParOf" srcId="{33BC73DF-399F-44EC-865D-5050D25F67F6}" destId="{23D2639F-FEAA-44AE-98DF-7B9E92A85B0D}" srcOrd="8" destOrd="0" presId="urn:microsoft.com/office/officeart/2005/8/layout/radial3"/>
    <dgm:cxn modelId="{017F7D95-2AC5-4D48-BC11-DD1B405D8EC7}" type="presParOf" srcId="{33BC73DF-399F-44EC-865D-5050D25F67F6}" destId="{D91C5AD9-5F0D-4317-8CAA-9CA0FCDA510A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7777B89-7E21-4AA7-BF36-D7C59869777D}" type="doc">
      <dgm:prSet loTypeId="urn:microsoft.com/office/officeart/2005/8/layout/radial3" loCatId="cycle" qsTypeId="urn:microsoft.com/office/officeart/2005/8/quickstyle/simple1#3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79106C2F-F6B7-4FD9-81B7-9E2A051B6C9A}">
      <dgm:prSet phldrT="[Текст]" custT="1"/>
      <dgm:spPr/>
      <dgm:t>
        <a:bodyPr/>
        <a:lstStyle/>
        <a:p>
          <a:r>
            <a:rPr lang="uk-UA" sz="1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Облік і оподаткування</a:t>
          </a:r>
        </a:p>
      </dgm:t>
    </dgm:pt>
    <dgm:pt modelId="{E828FCE1-B2F8-430E-8A5C-98F318DB124B}" type="parTrans" cxnId="{C867F2C5-6492-4263-A9B9-581FBF76DBD1}">
      <dgm:prSet/>
      <dgm:spPr/>
      <dgm:t>
        <a:bodyPr/>
        <a:lstStyle/>
        <a:p>
          <a:endParaRPr lang="uk-UA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1609F8-92B7-49A1-95E7-C9195086DF7F}" type="sibTrans" cxnId="{C867F2C5-6492-4263-A9B9-581FBF76DBD1}">
      <dgm:prSet/>
      <dgm:spPr/>
      <dgm:t>
        <a:bodyPr/>
        <a:lstStyle/>
        <a:p>
          <a:endParaRPr lang="uk-UA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04104B-CDBE-4D94-B26A-191C115C0EF6}">
      <dgm:prSet phldrT="[Текст]" custT="1"/>
      <dgm:spPr/>
      <dgm:t>
        <a:bodyPr/>
        <a:lstStyle/>
        <a:p>
          <a:r>
            <a:rPr lang="uk-UA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Заступник директора з економіки</a:t>
          </a:r>
        </a:p>
      </dgm:t>
    </dgm:pt>
    <dgm:pt modelId="{55501183-E09E-4BDE-911C-61B64B0F217E}" type="parTrans" cxnId="{1A1EB70E-A9CB-46D3-8542-6FE5F1AE6EBE}">
      <dgm:prSet/>
      <dgm:spPr/>
      <dgm:t>
        <a:bodyPr/>
        <a:lstStyle/>
        <a:p>
          <a:endParaRPr lang="uk-UA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9690EC-F642-4C53-BA37-CC1AFCECCC37}" type="sibTrans" cxnId="{1A1EB70E-A9CB-46D3-8542-6FE5F1AE6EBE}">
      <dgm:prSet/>
      <dgm:spPr/>
      <dgm:t>
        <a:bodyPr/>
        <a:lstStyle/>
        <a:p>
          <a:endParaRPr lang="uk-UA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3AD29C-B65F-40DF-B824-6A063EDA47EB}">
      <dgm:prSet phldrT="[Текст]" custT="1"/>
      <dgm:spPr/>
      <dgm:t>
        <a:bodyPr/>
        <a:lstStyle/>
        <a:p>
          <a:r>
            <a:rPr lang="uk-UA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Головний бухгалтер</a:t>
          </a:r>
        </a:p>
      </dgm:t>
    </dgm:pt>
    <dgm:pt modelId="{493F5E1D-CB25-4977-A103-381FF77ECA62}" type="parTrans" cxnId="{CF38994C-69BC-41CC-9417-86A9DF17EA70}">
      <dgm:prSet/>
      <dgm:spPr/>
      <dgm:t>
        <a:bodyPr/>
        <a:lstStyle/>
        <a:p>
          <a:endParaRPr lang="uk-UA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8B709E-8876-4ABA-A7B4-EC81A2E7671B}" type="sibTrans" cxnId="{CF38994C-69BC-41CC-9417-86A9DF17EA70}">
      <dgm:prSet/>
      <dgm:spPr/>
      <dgm:t>
        <a:bodyPr/>
        <a:lstStyle/>
        <a:p>
          <a:endParaRPr lang="uk-UA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E5D98C-3C9D-421D-BE3E-0AB7777F40AB}">
      <dgm:prSet phldrT="[Текст]" custT="1"/>
      <dgm:spPr/>
      <dgm:t>
        <a:bodyPr/>
        <a:lstStyle/>
        <a:p>
          <a:r>
            <a:rPr lang="uk-UA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Фінансовий директор</a:t>
          </a:r>
        </a:p>
      </dgm:t>
    </dgm:pt>
    <dgm:pt modelId="{8214CA1F-FB11-4B82-A320-32DF2ED4F547}" type="parTrans" cxnId="{79163320-ADED-419B-AAC3-F3FC5310EC00}">
      <dgm:prSet/>
      <dgm:spPr/>
      <dgm:t>
        <a:bodyPr/>
        <a:lstStyle/>
        <a:p>
          <a:endParaRPr lang="uk-UA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049A45-889A-4739-9ED1-92F8500945CC}" type="sibTrans" cxnId="{79163320-ADED-419B-AAC3-F3FC5310EC00}">
      <dgm:prSet/>
      <dgm:spPr/>
      <dgm:t>
        <a:bodyPr/>
        <a:lstStyle/>
        <a:p>
          <a:endParaRPr lang="uk-UA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A5F513-C5BF-49A2-858D-90F309123159}">
      <dgm:prSet phldrT="[Текст]" custT="1"/>
      <dgm:spPr/>
      <dgm:t>
        <a:bodyPr/>
        <a:lstStyle/>
        <a:p>
          <a:r>
            <a:rPr lang="uk-UA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Економічний радник</a:t>
          </a:r>
        </a:p>
      </dgm:t>
    </dgm:pt>
    <dgm:pt modelId="{B0FE124F-B561-45EE-AFED-B7AC16483222}" type="parTrans" cxnId="{5F615448-534C-4C71-8262-422393C380C5}">
      <dgm:prSet/>
      <dgm:spPr/>
      <dgm:t>
        <a:bodyPr/>
        <a:lstStyle/>
        <a:p>
          <a:endParaRPr lang="uk-UA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647CC3-9E3A-405E-9133-DE03391EE1A0}" type="sibTrans" cxnId="{5F615448-534C-4C71-8262-422393C380C5}">
      <dgm:prSet/>
      <dgm:spPr/>
      <dgm:t>
        <a:bodyPr/>
        <a:lstStyle/>
        <a:p>
          <a:endParaRPr lang="uk-UA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216EDC-74F7-4F59-BBCE-610070E64432}">
      <dgm:prSet phldrT="[Текст]" custT="1"/>
      <dgm:spPr/>
      <dgm:t>
        <a:bodyPr/>
        <a:lstStyle/>
        <a:p>
          <a:r>
            <a:rPr lang="uk-UA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Викладач закладу </a:t>
          </a:r>
          <a:r>
            <a:rPr lang="uk-UA" sz="11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передвищої</a:t>
          </a:r>
          <a:r>
            <a:rPr lang="uk-UA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освіти</a:t>
          </a:r>
        </a:p>
      </dgm:t>
    </dgm:pt>
    <dgm:pt modelId="{B3257511-F5FE-4B5F-B626-D106D44E1203}" type="parTrans" cxnId="{7C0DA2E6-5FA6-48E4-A135-0DBB46008445}">
      <dgm:prSet/>
      <dgm:spPr/>
      <dgm:t>
        <a:bodyPr/>
        <a:lstStyle/>
        <a:p>
          <a:endParaRPr lang="uk-UA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703A70-AF07-47AC-84E2-CBFB00ED344D}" type="sibTrans" cxnId="{7C0DA2E6-5FA6-48E4-A135-0DBB46008445}">
      <dgm:prSet/>
      <dgm:spPr/>
      <dgm:t>
        <a:bodyPr/>
        <a:lstStyle/>
        <a:p>
          <a:endParaRPr lang="uk-UA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8B7257-32FC-41EF-9B12-6D75A5398200}">
      <dgm:prSet phldrT="[Текст]" custT="1"/>
      <dgm:spPr/>
      <dgm:t>
        <a:bodyPr/>
        <a:lstStyle/>
        <a:p>
          <a:r>
            <a:rPr lang="uk-UA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Керівник аудиторської фірми</a:t>
          </a:r>
        </a:p>
      </dgm:t>
    </dgm:pt>
    <dgm:pt modelId="{ADAFABB6-FA2E-4FC8-9664-8DFDBD38FF4E}" type="parTrans" cxnId="{FB9C3407-589B-46CE-8AA0-74C9DA4D8233}">
      <dgm:prSet/>
      <dgm:spPr/>
      <dgm:t>
        <a:bodyPr/>
        <a:lstStyle/>
        <a:p>
          <a:endParaRPr lang="uk-UA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2C536E-B82F-4F45-BCFA-754F964C9BE9}" type="sibTrans" cxnId="{FB9C3407-589B-46CE-8AA0-74C9DA4D8233}">
      <dgm:prSet/>
      <dgm:spPr/>
      <dgm:t>
        <a:bodyPr/>
        <a:lstStyle/>
        <a:p>
          <a:endParaRPr lang="uk-UA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F91D4F-0D73-4DC8-8CA0-364D35C6E7BE}">
      <dgm:prSet phldrT="[Текст]" custT="1"/>
      <dgm:spPr/>
      <dgm:t>
        <a:bodyPr/>
        <a:lstStyle/>
        <a:p>
          <a:r>
            <a:rPr lang="uk-UA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Судово-бухгалтерський </a:t>
          </a:r>
          <a:r>
            <a:rPr lang="uk-UA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експерт, детектив</a:t>
          </a:r>
          <a:endParaRPr lang="uk-UA" sz="11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E0ADD1-E5D9-4DA5-8B35-5E5CF9B65DED}" type="parTrans" cxnId="{2B3FF3A4-E664-4A5E-89B9-5EF6717EB17A}">
      <dgm:prSet/>
      <dgm:spPr/>
      <dgm:t>
        <a:bodyPr/>
        <a:lstStyle/>
        <a:p>
          <a:endParaRPr lang="uk-UA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B5D23C-707C-4309-A8BD-D85B576B9BBA}" type="sibTrans" cxnId="{2B3FF3A4-E664-4A5E-89B9-5EF6717EB17A}">
      <dgm:prSet/>
      <dgm:spPr/>
      <dgm:t>
        <a:bodyPr/>
        <a:lstStyle/>
        <a:p>
          <a:endParaRPr lang="uk-UA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5FB5DE-8A7A-4FEB-8ACC-F578C830399A}">
      <dgm:prSet phldrT="[Текст]" custT="1"/>
      <dgm:spPr/>
      <dgm:t>
        <a:bodyPr/>
        <a:lstStyle/>
        <a:p>
          <a:r>
            <a:rPr lang="uk-UA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Консультант з економічних питань і фінансово-економічної безпеки</a:t>
          </a:r>
        </a:p>
      </dgm:t>
    </dgm:pt>
    <dgm:pt modelId="{322E173B-E536-4F7A-9607-3E58B21F24D4}" type="parTrans" cxnId="{B33EBE2D-1F74-443E-90F8-CEDF4C607640}">
      <dgm:prSet/>
      <dgm:spPr/>
      <dgm:t>
        <a:bodyPr/>
        <a:lstStyle/>
        <a:p>
          <a:endParaRPr lang="uk-UA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B65C85-FE99-42B4-90CF-B43F1D7BB679}" type="sibTrans" cxnId="{B33EBE2D-1F74-443E-90F8-CEDF4C607640}">
      <dgm:prSet/>
      <dgm:spPr/>
      <dgm:t>
        <a:bodyPr/>
        <a:lstStyle/>
        <a:p>
          <a:endParaRPr lang="uk-UA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00A875-EF92-4D2D-A921-4E753215F00A}">
      <dgm:prSet phldrT="[Текст]" custT="1"/>
      <dgm:spPr/>
      <dgm:t>
        <a:bodyPr/>
        <a:lstStyle/>
        <a:p>
          <a:pPr algn="ctr"/>
          <a:r>
            <a:rPr lang="uk-UA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Науковий співробітник</a:t>
          </a:r>
        </a:p>
      </dgm:t>
    </dgm:pt>
    <dgm:pt modelId="{F471CFDB-5C2B-49BC-B51D-4A060D0CAABC}" type="parTrans" cxnId="{04A7B0F3-E371-4820-BD5A-CE79AC8E93ED}">
      <dgm:prSet/>
      <dgm:spPr/>
      <dgm:t>
        <a:bodyPr/>
        <a:lstStyle/>
        <a:p>
          <a:endParaRPr lang="uk-UA" sz="2000"/>
        </a:p>
      </dgm:t>
    </dgm:pt>
    <dgm:pt modelId="{D486F0CA-E80D-48BD-B5A2-98005F15CAEA}" type="sibTrans" cxnId="{04A7B0F3-E371-4820-BD5A-CE79AC8E93ED}">
      <dgm:prSet/>
      <dgm:spPr/>
      <dgm:t>
        <a:bodyPr/>
        <a:lstStyle/>
        <a:p>
          <a:endParaRPr lang="uk-UA" sz="2000"/>
        </a:p>
      </dgm:t>
    </dgm:pt>
    <dgm:pt modelId="{607E313F-D719-46E0-974C-333E31CBDEC1}" type="pres">
      <dgm:prSet presAssocID="{F7777B89-7E21-4AA7-BF36-D7C59869777D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ECC1F62C-61C4-49EB-B0AC-CD5298DE5C0E}" type="pres">
      <dgm:prSet presAssocID="{F7777B89-7E21-4AA7-BF36-D7C59869777D}" presName="radial" presStyleCnt="0">
        <dgm:presLayoutVars>
          <dgm:animLvl val="ctr"/>
        </dgm:presLayoutVars>
      </dgm:prSet>
      <dgm:spPr/>
    </dgm:pt>
    <dgm:pt modelId="{A90FCBA3-EAA4-4C3C-B960-33588AE564DD}" type="pres">
      <dgm:prSet presAssocID="{79106C2F-F6B7-4FD9-81B7-9E2A051B6C9A}" presName="centerShape" presStyleLbl="vennNode1" presStyleIdx="0" presStyleCnt="10"/>
      <dgm:spPr/>
      <dgm:t>
        <a:bodyPr/>
        <a:lstStyle/>
        <a:p>
          <a:endParaRPr lang="uk-UA"/>
        </a:p>
      </dgm:t>
    </dgm:pt>
    <dgm:pt modelId="{EDB64AF6-FCAD-4DD3-AC5B-C02932AD9030}" type="pres">
      <dgm:prSet presAssocID="{0F00A875-EF92-4D2D-A921-4E753215F00A}" presName="node" presStyleLbl="vennNode1" presStyleIdx="1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8CCCF19-39EE-4DFB-95EE-6FC3DC6612C8}" type="pres">
      <dgm:prSet presAssocID="{2704104B-CDBE-4D94-B26A-191C115C0EF6}" presName="node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497849-F25B-4997-8E01-A5495C001F41}" type="pres">
      <dgm:prSet presAssocID="{283AD29C-B65F-40DF-B824-6A063EDA47EB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5859D94-02B9-44F6-8F73-AE6D8DCAE731}" type="pres">
      <dgm:prSet presAssocID="{D4E5D98C-3C9D-421D-BE3E-0AB7777F40AB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4622490-AB9E-4F12-A762-71974C47DA40}" type="pres">
      <dgm:prSet presAssocID="{6CA5F513-C5BF-49A2-858D-90F309123159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674C233-CFD6-4638-BE3B-15BAB1641718}" type="pres">
      <dgm:prSet presAssocID="{28216EDC-74F7-4F59-BBCE-610070E64432}" presName="node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8993F1F-A524-422F-A09C-F7EC53BCBDB3}" type="pres">
      <dgm:prSet presAssocID="{3B8B7257-32FC-41EF-9B12-6D75A5398200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C2A5AB-62B7-4DCD-84BB-07F4E789408D}" type="pres">
      <dgm:prSet presAssocID="{61F91D4F-0D73-4DC8-8CA0-364D35C6E7BE}" presName="node" presStyleLbl="vennNode1" presStyleIdx="8" presStyleCnt="10" custScaleX="13013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AEF810-7D74-463B-8E0C-C18EBB97C123}" type="pres">
      <dgm:prSet presAssocID="{605FB5DE-8A7A-4FEB-8ACC-F578C830399A}" presName="node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83EE9EB-E67E-42D5-BC7F-214EDBEB99E0}" type="presOf" srcId="{79106C2F-F6B7-4FD9-81B7-9E2A051B6C9A}" destId="{A90FCBA3-EAA4-4C3C-B960-33588AE564DD}" srcOrd="0" destOrd="0" presId="urn:microsoft.com/office/officeart/2005/8/layout/radial3"/>
    <dgm:cxn modelId="{5F615448-534C-4C71-8262-422393C380C5}" srcId="{79106C2F-F6B7-4FD9-81B7-9E2A051B6C9A}" destId="{6CA5F513-C5BF-49A2-858D-90F309123159}" srcOrd="4" destOrd="0" parTransId="{B0FE124F-B561-45EE-AFED-B7AC16483222}" sibTransId="{D7647CC3-9E3A-405E-9133-DE03391EE1A0}"/>
    <dgm:cxn modelId="{25F590D3-F969-40E1-9F77-DFCD11D49ED5}" type="presOf" srcId="{605FB5DE-8A7A-4FEB-8ACC-F578C830399A}" destId="{01AEF810-7D74-463B-8E0C-C18EBB97C123}" srcOrd="0" destOrd="0" presId="urn:microsoft.com/office/officeart/2005/8/layout/radial3"/>
    <dgm:cxn modelId="{10F6F952-CFC3-4BDF-99A1-648FA6C1C101}" type="presOf" srcId="{28216EDC-74F7-4F59-BBCE-610070E64432}" destId="{F674C233-CFD6-4638-BE3B-15BAB1641718}" srcOrd="0" destOrd="0" presId="urn:microsoft.com/office/officeart/2005/8/layout/radial3"/>
    <dgm:cxn modelId="{04A7B0F3-E371-4820-BD5A-CE79AC8E93ED}" srcId="{79106C2F-F6B7-4FD9-81B7-9E2A051B6C9A}" destId="{0F00A875-EF92-4D2D-A921-4E753215F00A}" srcOrd="0" destOrd="0" parTransId="{F471CFDB-5C2B-49BC-B51D-4A060D0CAABC}" sibTransId="{D486F0CA-E80D-48BD-B5A2-98005F15CAEA}"/>
    <dgm:cxn modelId="{524F1D18-CBBC-4F95-AD2C-868BFE91A58C}" type="presOf" srcId="{0F00A875-EF92-4D2D-A921-4E753215F00A}" destId="{EDB64AF6-FCAD-4DD3-AC5B-C02932AD9030}" srcOrd="0" destOrd="0" presId="urn:microsoft.com/office/officeart/2005/8/layout/radial3"/>
    <dgm:cxn modelId="{CF38994C-69BC-41CC-9417-86A9DF17EA70}" srcId="{79106C2F-F6B7-4FD9-81B7-9E2A051B6C9A}" destId="{283AD29C-B65F-40DF-B824-6A063EDA47EB}" srcOrd="2" destOrd="0" parTransId="{493F5E1D-CB25-4977-A103-381FF77ECA62}" sibTransId="{F38B709E-8876-4ABA-A7B4-EC81A2E7671B}"/>
    <dgm:cxn modelId="{AC815DF5-A31F-4EA4-A89C-F8B3D1AFB408}" type="presOf" srcId="{2704104B-CDBE-4D94-B26A-191C115C0EF6}" destId="{E8CCCF19-39EE-4DFB-95EE-6FC3DC6612C8}" srcOrd="0" destOrd="0" presId="urn:microsoft.com/office/officeart/2005/8/layout/radial3"/>
    <dgm:cxn modelId="{2B3FF3A4-E664-4A5E-89B9-5EF6717EB17A}" srcId="{79106C2F-F6B7-4FD9-81B7-9E2A051B6C9A}" destId="{61F91D4F-0D73-4DC8-8CA0-364D35C6E7BE}" srcOrd="7" destOrd="0" parTransId="{81E0ADD1-E5D9-4DA5-8B35-5E5CF9B65DED}" sibTransId="{34B5D23C-707C-4309-A8BD-D85B576B9BBA}"/>
    <dgm:cxn modelId="{316D3902-6E7D-45C3-A904-3D6499F48E5C}" type="presOf" srcId="{3B8B7257-32FC-41EF-9B12-6D75A5398200}" destId="{98993F1F-A524-422F-A09C-F7EC53BCBDB3}" srcOrd="0" destOrd="0" presId="urn:microsoft.com/office/officeart/2005/8/layout/radial3"/>
    <dgm:cxn modelId="{45619589-E7E9-47A2-929E-33E17AE962EC}" type="presOf" srcId="{F7777B89-7E21-4AA7-BF36-D7C59869777D}" destId="{607E313F-D719-46E0-974C-333E31CBDEC1}" srcOrd="0" destOrd="0" presId="urn:microsoft.com/office/officeart/2005/8/layout/radial3"/>
    <dgm:cxn modelId="{7E39979B-A98D-4FD9-93FD-D3BFBC9614F8}" type="presOf" srcId="{61F91D4F-0D73-4DC8-8CA0-364D35C6E7BE}" destId="{24C2A5AB-62B7-4DCD-84BB-07F4E789408D}" srcOrd="0" destOrd="0" presId="urn:microsoft.com/office/officeart/2005/8/layout/radial3"/>
    <dgm:cxn modelId="{FB9C3407-589B-46CE-8AA0-74C9DA4D8233}" srcId="{79106C2F-F6B7-4FD9-81B7-9E2A051B6C9A}" destId="{3B8B7257-32FC-41EF-9B12-6D75A5398200}" srcOrd="6" destOrd="0" parTransId="{ADAFABB6-FA2E-4FC8-9664-8DFDBD38FF4E}" sibTransId="{282C536E-B82F-4F45-BCFA-754F964C9BE9}"/>
    <dgm:cxn modelId="{DBECAB90-2F8A-4E79-8B53-6C3F13CB90F8}" type="presOf" srcId="{6CA5F513-C5BF-49A2-858D-90F309123159}" destId="{14622490-AB9E-4F12-A762-71974C47DA40}" srcOrd="0" destOrd="0" presId="urn:microsoft.com/office/officeart/2005/8/layout/radial3"/>
    <dgm:cxn modelId="{F09B325F-BD59-486B-AA7C-5030FA37DD9C}" type="presOf" srcId="{D4E5D98C-3C9D-421D-BE3E-0AB7777F40AB}" destId="{C5859D94-02B9-44F6-8F73-AE6D8DCAE731}" srcOrd="0" destOrd="0" presId="urn:microsoft.com/office/officeart/2005/8/layout/radial3"/>
    <dgm:cxn modelId="{B33EBE2D-1F74-443E-90F8-CEDF4C607640}" srcId="{79106C2F-F6B7-4FD9-81B7-9E2A051B6C9A}" destId="{605FB5DE-8A7A-4FEB-8ACC-F578C830399A}" srcOrd="8" destOrd="0" parTransId="{322E173B-E536-4F7A-9607-3E58B21F24D4}" sibTransId="{74B65C85-FE99-42B4-90CF-B43F1D7BB679}"/>
    <dgm:cxn modelId="{C867F2C5-6492-4263-A9B9-581FBF76DBD1}" srcId="{F7777B89-7E21-4AA7-BF36-D7C59869777D}" destId="{79106C2F-F6B7-4FD9-81B7-9E2A051B6C9A}" srcOrd="0" destOrd="0" parTransId="{E828FCE1-B2F8-430E-8A5C-98F318DB124B}" sibTransId="{F31609F8-92B7-49A1-95E7-C9195086DF7F}"/>
    <dgm:cxn modelId="{1A1EB70E-A9CB-46D3-8542-6FE5F1AE6EBE}" srcId="{79106C2F-F6B7-4FD9-81B7-9E2A051B6C9A}" destId="{2704104B-CDBE-4D94-B26A-191C115C0EF6}" srcOrd="1" destOrd="0" parTransId="{55501183-E09E-4BDE-911C-61B64B0F217E}" sibTransId="{F59690EC-F642-4C53-BA37-CC1AFCECCC37}"/>
    <dgm:cxn modelId="{AEFC9C83-69E6-42B3-83FD-84BDD102D6EB}" type="presOf" srcId="{283AD29C-B65F-40DF-B824-6A063EDA47EB}" destId="{3E497849-F25B-4997-8E01-A5495C001F41}" srcOrd="0" destOrd="0" presId="urn:microsoft.com/office/officeart/2005/8/layout/radial3"/>
    <dgm:cxn modelId="{79163320-ADED-419B-AAC3-F3FC5310EC00}" srcId="{79106C2F-F6B7-4FD9-81B7-9E2A051B6C9A}" destId="{D4E5D98C-3C9D-421D-BE3E-0AB7777F40AB}" srcOrd="3" destOrd="0" parTransId="{8214CA1F-FB11-4B82-A320-32DF2ED4F547}" sibTransId="{0E049A45-889A-4739-9ED1-92F8500945CC}"/>
    <dgm:cxn modelId="{7C0DA2E6-5FA6-48E4-A135-0DBB46008445}" srcId="{79106C2F-F6B7-4FD9-81B7-9E2A051B6C9A}" destId="{28216EDC-74F7-4F59-BBCE-610070E64432}" srcOrd="5" destOrd="0" parTransId="{B3257511-F5FE-4B5F-B626-D106D44E1203}" sibTransId="{59703A70-AF07-47AC-84E2-CBFB00ED344D}"/>
    <dgm:cxn modelId="{E4D71B18-8C03-4A56-A054-0840599DF3D6}" type="presParOf" srcId="{607E313F-D719-46E0-974C-333E31CBDEC1}" destId="{ECC1F62C-61C4-49EB-B0AC-CD5298DE5C0E}" srcOrd="0" destOrd="0" presId="urn:microsoft.com/office/officeart/2005/8/layout/radial3"/>
    <dgm:cxn modelId="{952FF3E0-C0D4-4732-82B1-6DAAC9ACE890}" type="presParOf" srcId="{ECC1F62C-61C4-49EB-B0AC-CD5298DE5C0E}" destId="{A90FCBA3-EAA4-4C3C-B960-33588AE564DD}" srcOrd="0" destOrd="0" presId="urn:microsoft.com/office/officeart/2005/8/layout/radial3"/>
    <dgm:cxn modelId="{D2F63A9D-CE19-4B3C-8E7C-39F32C4B0C1F}" type="presParOf" srcId="{ECC1F62C-61C4-49EB-B0AC-CD5298DE5C0E}" destId="{EDB64AF6-FCAD-4DD3-AC5B-C02932AD9030}" srcOrd="1" destOrd="0" presId="urn:microsoft.com/office/officeart/2005/8/layout/radial3"/>
    <dgm:cxn modelId="{8E3F0797-2AF4-4838-8EFF-EB32D6673AED}" type="presParOf" srcId="{ECC1F62C-61C4-49EB-B0AC-CD5298DE5C0E}" destId="{E8CCCF19-39EE-4DFB-95EE-6FC3DC6612C8}" srcOrd="2" destOrd="0" presId="urn:microsoft.com/office/officeart/2005/8/layout/radial3"/>
    <dgm:cxn modelId="{A91F2306-A8B3-4F23-9C55-B41D41F95615}" type="presParOf" srcId="{ECC1F62C-61C4-49EB-B0AC-CD5298DE5C0E}" destId="{3E497849-F25B-4997-8E01-A5495C001F41}" srcOrd="3" destOrd="0" presId="urn:microsoft.com/office/officeart/2005/8/layout/radial3"/>
    <dgm:cxn modelId="{282CEE12-6FA8-4F38-A24D-CCC600B9C7A8}" type="presParOf" srcId="{ECC1F62C-61C4-49EB-B0AC-CD5298DE5C0E}" destId="{C5859D94-02B9-44F6-8F73-AE6D8DCAE731}" srcOrd="4" destOrd="0" presId="urn:microsoft.com/office/officeart/2005/8/layout/radial3"/>
    <dgm:cxn modelId="{7360A098-657F-4FA3-B48B-7125DDF658F7}" type="presParOf" srcId="{ECC1F62C-61C4-49EB-B0AC-CD5298DE5C0E}" destId="{14622490-AB9E-4F12-A762-71974C47DA40}" srcOrd="5" destOrd="0" presId="urn:microsoft.com/office/officeart/2005/8/layout/radial3"/>
    <dgm:cxn modelId="{EAA47244-941D-47A8-AB5A-1CA9275D6117}" type="presParOf" srcId="{ECC1F62C-61C4-49EB-B0AC-CD5298DE5C0E}" destId="{F674C233-CFD6-4638-BE3B-15BAB1641718}" srcOrd="6" destOrd="0" presId="urn:microsoft.com/office/officeart/2005/8/layout/radial3"/>
    <dgm:cxn modelId="{C8445A91-79BB-4A03-95AC-293021A74FCA}" type="presParOf" srcId="{ECC1F62C-61C4-49EB-B0AC-CD5298DE5C0E}" destId="{98993F1F-A524-422F-A09C-F7EC53BCBDB3}" srcOrd="7" destOrd="0" presId="urn:microsoft.com/office/officeart/2005/8/layout/radial3"/>
    <dgm:cxn modelId="{744EF538-7CB5-4BB2-B32D-28EC7D140CF6}" type="presParOf" srcId="{ECC1F62C-61C4-49EB-B0AC-CD5298DE5C0E}" destId="{24C2A5AB-62B7-4DCD-84BB-07F4E789408D}" srcOrd="8" destOrd="0" presId="urn:microsoft.com/office/officeart/2005/8/layout/radial3"/>
    <dgm:cxn modelId="{FCB40790-0772-463C-AA4A-9138C36D9E9D}" type="presParOf" srcId="{ECC1F62C-61C4-49EB-B0AC-CD5298DE5C0E}" destId="{01AEF810-7D74-463B-8E0C-C18EBB97C123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1A0F96D-65C1-47B1-A63B-B28424F53876}" type="doc">
      <dgm:prSet loTypeId="urn:microsoft.com/office/officeart/2005/8/layout/lProcess2" loCatId="list" qsTypeId="urn:microsoft.com/office/officeart/2005/8/quickstyle/simple1#5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BDF3E373-D3B5-4C68-B679-9BB603C4DBFC}">
      <dgm:prSet custT="1"/>
      <dgm:spPr/>
      <dgm:t>
        <a:bodyPr/>
        <a:lstStyle/>
        <a:p>
          <a:pPr rtl="0"/>
          <a:endParaRPr lang="uk-UA" sz="1800" b="1" dirty="0"/>
        </a:p>
        <a:p>
          <a:pPr rtl="0"/>
          <a:endParaRPr lang="uk-UA" sz="1800" b="1" dirty="0"/>
        </a:p>
        <a:p>
          <a:pPr rtl="0"/>
          <a:endParaRPr lang="uk-UA" sz="1800" b="1" dirty="0"/>
        </a:p>
        <a:p>
          <a:pPr rtl="0"/>
          <a:endParaRPr lang="uk-UA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/>
          <a:r>
            <a:rPr lang="uk-UA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У розпорядженні студентів </a:t>
          </a:r>
          <a:r>
            <a:rPr lang="uk-UA" sz="18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сучасні аудиторії, обладнані мультимедійною технікою і засобами візуалізації, бібліотека з читальним залом, центр технічних засобів навчання і комп</a:t>
          </a:r>
          <a:r>
            <a:rPr lang="en-US" sz="18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uk-UA" sz="1800" b="0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ютерні</a:t>
          </a:r>
          <a:r>
            <a:rPr lang="uk-UA" sz="18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 лабораторії, актовий зал, спортивний зал.</a:t>
          </a:r>
        </a:p>
      </dgm:t>
    </dgm:pt>
    <dgm:pt modelId="{6A50F38E-2A9B-4D35-B5C1-B8687005162D}" type="parTrans" cxnId="{44BAA0CE-E308-44F6-A8FB-0A1919DF0BC0}">
      <dgm:prSet/>
      <dgm:spPr/>
      <dgm:t>
        <a:bodyPr/>
        <a:lstStyle/>
        <a:p>
          <a:endParaRPr lang="uk-UA"/>
        </a:p>
      </dgm:t>
    </dgm:pt>
    <dgm:pt modelId="{14D390CB-4C1A-4E9A-901C-BA995D8F1ED1}" type="sibTrans" cxnId="{44BAA0CE-E308-44F6-A8FB-0A1919DF0BC0}">
      <dgm:prSet/>
      <dgm:spPr/>
      <dgm:t>
        <a:bodyPr/>
        <a:lstStyle/>
        <a:p>
          <a:endParaRPr lang="uk-UA"/>
        </a:p>
      </dgm:t>
    </dgm:pt>
    <dgm:pt modelId="{554A2D48-B603-470D-8E59-5C4DDC0AF843}">
      <dgm:prSet custT="1"/>
      <dgm:spPr/>
      <dgm:t>
        <a:bodyPr/>
        <a:lstStyle/>
        <a:p>
          <a:pPr rtl="0"/>
          <a:endParaRPr lang="uk-UA" sz="1600" b="1" dirty="0"/>
        </a:p>
        <a:p>
          <a:pPr rtl="0"/>
          <a:endParaRPr lang="uk-UA" sz="1600" b="1" dirty="0"/>
        </a:p>
        <a:p>
          <a:pPr rtl="0"/>
          <a:endParaRPr lang="uk-UA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/>
          <a:endParaRPr lang="uk-UA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/>
          <a:r>
            <a:rPr lang="uk-UA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Колектив випускової кафедри обліку, аналізу і контролю </a:t>
          </a:r>
          <a:r>
            <a:rPr lang="uk-UA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надає сучасне </a:t>
          </a:r>
          <a:r>
            <a:rPr lang="uk-UA" sz="18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навчально-методичне і матеріально-технічне забезпечення</a:t>
          </a:r>
          <a:r>
            <a:rPr lang="uk-UA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uk-UA" sz="1800" b="0" i="1" dirty="0">
              <a:latin typeface="Times New Roman" panose="02020603050405020304" pitchFamily="18" charset="0"/>
              <a:cs typeface="Times New Roman" panose="02020603050405020304" pitchFamily="18" charset="0"/>
            </a:rPr>
            <a:t>практичний          супровід викладання фахових спеціальних курсів.</a:t>
          </a:r>
        </a:p>
      </dgm:t>
    </dgm:pt>
    <dgm:pt modelId="{7FF1192A-3864-4269-8B25-6A4079A95CF7}" type="parTrans" cxnId="{071FDD21-B59F-4128-BD6D-5F5C4CF40D32}">
      <dgm:prSet/>
      <dgm:spPr/>
      <dgm:t>
        <a:bodyPr/>
        <a:lstStyle/>
        <a:p>
          <a:endParaRPr lang="uk-UA"/>
        </a:p>
      </dgm:t>
    </dgm:pt>
    <dgm:pt modelId="{F4B0FEBF-4B74-446C-832D-1181D19188A2}" type="sibTrans" cxnId="{071FDD21-B59F-4128-BD6D-5F5C4CF40D32}">
      <dgm:prSet/>
      <dgm:spPr/>
      <dgm:t>
        <a:bodyPr/>
        <a:lstStyle/>
        <a:p>
          <a:endParaRPr lang="uk-UA"/>
        </a:p>
      </dgm:t>
    </dgm:pt>
    <dgm:pt modelId="{97F52467-3D67-44A0-BE15-776FCD74B56D}">
      <dgm:prSet/>
      <dgm:spPr/>
      <dgm:t>
        <a:bodyPr/>
        <a:lstStyle/>
        <a:p>
          <a:pPr rtl="0"/>
          <a:r>
            <a:rPr lang="uk-UA" b="1" dirty="0"/>
            <a:t>  </a:t>
          </a:r>
          <a:endParaRPr lang="uk-UA" dirty="0"/>
        </a:p>
      </dgm:t>
    </dgm:pt>
    <dgm:pt modelId="{44D0F8C0-73E0-4307-8F0A-0AD75B01FF6C}" type="parTrans" cxnId="{583D0AF4-C689-494A-AE08-5FCAC68FB269}">
      <dgm:prSet/>
      <dgm:spPr/>
      <dgm:t>
        <a:bodyPr/>
        <a:lstStyle/>
        <a:p>
          <a:endParaRPr lang="uk-UA"/>
        </a:p>
      </dgm:t>
    </dgm:pt>
    <dgm:pt modelId="{DC35B11F-9051-467D-A087-BD5B7303206A}" type="sibTrans" cxnId="{583D0AF4-C689-494A-AE08-5FCAC68FB269}">
      <dgm:prSet/>
      <dgm:spPr/>
      <dgm:t>
        <a:bodyPr/>
        <a:lstStyle/>
        <a:p>
          <a:endParaRPr lang="uk-UA"/>
        </a:p>
      </dgm:t>
    </dgm:pt>
    <dgm:pt modelId="{036E32AC-08DA-4778-9C8E-44A05E602314}">
      <dgm:prSet/>
      <dgm:spPr/>
      <dgm:t>
        <a:bodyPr/>
        <a:lstStyle/>
        <a:p>
          <a:pPr rtl="0"/>
          <a:endParaRPr lang="uk-UA" dirty="0"/>
        </a:p>
      </dgm:t>
    </dgm:pt>
    <dgm:pt modelId="{A629269A-B8E3-45F8-A61D-CE1AFE4143FC}" type="parTrans" cxnId="{0BD7A6C9-B10F-483A-A946-A9501B979762}">
      <dgm:prSet/>
      <dgm:spPr/>
      <dgm:t>
        <a:bodyPr/>
        <a:lstStyle/>
        <a:p>
          <a:endParaRPr lang="uk-UA"/>
        </a:p>
      </dgm:t>
    </dgm:pt>
    <dgm:pt modelId="{9EF72F4F-4D0F-4BC8-A654-1C7AD3AF5912}" type="sibTrans" cxnId="{0BD7A6C9-B10F-483A-A946-A9501B979762}">
      <dgm:prSet/>
      <dgm:spPr/>
      <dgm:t>
        <a:bodyPr/>
        <a:lstStyle/>
        <a:p>
          <a:endParaRPr lang="uk-UA"/>
        </a:p>
      </dgm:t>
    </dgm:pt>
    <dgm:pt modelId="{1ADBF2CE-82BC-4D93-9ADB-15B97A97076D}" type="pres">
      <dgm:prSet presAssocID="{61A0F96D-65C1-47B1-A63B-B28424F5387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6C4023C-1F18-4517-9797-E1AB8B458A09}" type="pres">
      <dgm:prSet presAssocID="{BDF3E373-D3B5-4C68-B679-9BB603C4DBFC}" presName="compNode" presStyleCnt="0"/>
      <dgm:spPr/>
    </dgm:pt>
    <dgm:pt modelId="{12EAF8B6-2E85-4B95-9442-4C001D5A4650}" type="pres">
      <dgm:prSet presAssocID="{BDF3E373-D3B5-4C68-B679-9BB603C4DBFC}" presName="aNode" presStyleLbl="bgShp" presStyleIdx="0" presStyleCnt="2" custLinFactNeighborX="-54671" custLinFactNeighborY="54028"/>
      <dgm:spPr/>
      <dgm:t>
        <a:bodyPr/>
        <a:lstStyle/>
        <a:p>
          <a:endParaRPr lang="uk-UA"/>
        </a:p>
      </dgm:t>
    </dgm:pt>
    <dgm:pt modelId="{B838A340-6180-46B7-B5D6-BF2EF02A0C75}" type="pres">
      <dgm:prSet presAssocID="{BDF3E373-D3B5-4C68-B679-9BB603C4DBFC}" presName="textNode" presStyleLbl="bgShp" presStyleIdx="0" presStyleCnt="2"/>
      <dgm:spPr/>
      <dgm:t>
        <a:bodyPr/>
        <a:lstStyle/>
        <a:p>
          <a:endParaRPr lang="uk-UA"/>
        </a:p>
      </dgm:t>
    </dgm:pt>
    <dgm:pt modelId="{EFF465BE-D329-4487-ABD1-5ECE653ACD44}" type="pres">
      <dgm:prSet presAssocID="{BDF3E373-D3B5-4C68-B679-9BB603C4DBFC}" presName="compChildNode" presStyleCnt="0"/>
      <dgm:spPr/>
    </dgm:pt>
    <dgm:pt modelId="{6AA6F8CB-5E8B-491E-9CE9-A33D139AF5CF}" type="pres">
      <dgm:prSet presAssocID="{BDF3E373-D3B5-4C68-B679-9BB603C4DBFC}" presName="theInnerList" presStyleCnt="0"/>
      <dgm:spPr/>
    </dgm:pt>
    <dgm:pt modelId="{45A963F8-01CC-408F-9885-66BEB88DCD45}" type="pres">
      <dgm:prSet presAssocID="{97F52467-3D67-44A0-BE15-776FCD74B56D}" presName="childNode" presStyleLbl="node1" presStyleIdx="0" presStyleCnt="2" custScaleY="69726" custLinFactNeighborX="-275" custLinFactNeighborY="167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5072DFD-D816-439F-BF19-007998B0453C}" type="pres">
      <dgm:prSet presAssocID="{BDF3E373-D3B5-4C68-B679-9BB603C4DBFC}" presName="aSpace" presStyleCnt="0"/>
      <dgm:spPr/>
    </dgm:pt>
    <dgm:pt modelId="{FA0C687A-9250-4C31-A4BF-F18E85D94296}" type="pres">
      <dgm:prSet presAssocID="{554A2D48-B603-470D-8E59-5C4DDC0AF843}" presName="compNode" presStyleCnt="0"/>
      <dgm:spPr/>
    </dgm:pt>
    <dgm:pt modelId="{9517E88E-FEFD-4292-94B5-93D4BAF09959}" type="pres">
      <dgm:prSet presAssocID="{554A2D48-B603-470D-8E59-5C4DDC0AF843}" presName="aNode" presStyleLbl="bgShp" presStyleIdx="1" presStyleCnt="2"/>
      <dgm:spPr/>
      <dgm:t>
        <a:bodyPr/>
        <a:lstStyle/>
        <a:p>
          <a:endParaRPr lang="uk-UA"/>
        </a:p>
      </dgm:t>
    </dgm:pt>
    <dgm:pt modelId="{EFF99DF5-A20A-41A0-843F-041453C2F012}" type="pres">
      <dgm:prSet presAssocID="{554A2D48-B603-470D-8E59-5C4DDC0AF843}" presName="textNode" presStyleLbl="bgShp" presStyleIdx="1" presStyleCnt="2"/>
      <dgm:spPr/>
      <dgm:t>
        <a:bodyPr/>
        <a:lstStyle/>
        <a:p>
          <a:endParaRPr lang="uk-UA"/>
        </a:p>
      </dgm:t>
    </dgm:pt>
    <dgm:pt modelId="{1D5EDA8D-21D0-4FC7-A6BE-103D2C047505}" type="pres">
      <dgm:prSet presAssocID="{554A2D48-B603-470D-8E59-5C4DDC0AF843}" presName="compChildNode" presStyleCnt="0"/>
      <dgm:spPr/>
    </dgm:pt>
    <dgm:pt modelId="{6E58DAA3-02EE-4191-8C14-6095CAF66645}" type="pres">
      <dgm:prSet presAssocID="{554A2D48-B603-470D-8E59-5C4DDC0AF843}" presName="theInnerList" presStyleCnt="0"/>
      <dgm:spPr/>
    </dgm:pt>
    <dgm:pt modelId="{8FDABF8F-DBB8-4322-9282-5948BDE5BABB}" type="pres">
      <dgm:prSet presAssocID="{036E32AC-08DA-4778-9C8E-44A05E602314}" presName="childNode" presStyleLbl="node1" presStyleIdx="1" presStyleCnt="2" custScaleY="69726" custLinFactNeighborX="-275" custLinFactNeighborY="167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4BAA0CE-E308-44F6-A8FB-0A1919DF0BC0}" srcId="{61A0F96D-65C1-47B1-A63B-B28424F53876}" destId="{BDF3E373-D3B5-4C68-B679-9BB603C4DBFC}" srcOrd="0" destOrd="0" parTransId="{6A50F38E-2A9B-4D35-B5C1-B8687005162D}" sibTransId="{14D390CB-4C1A-4E9A-901C-BA995D8F1ED1}"/>
    <dgm:cxn modelId="{071FDD21-B59F-4128-BD6D-5F5C4CF40D32}" srcId="{61A0F96D-65C1-47B1-A63B-B28424F53876}" destId="{554A2D48-B603-470D-8E59-5C4DDC0AF843}" srcOrd="1" destOrd="0" parTransId="{7FF1192A-3864-4269-8B25-6A4079A95CF7}" sibTransId="{F4B0FEBF-4B74-446C-832D-1181D19188A2}"/>
    <dgm:cxn modelId="{9D8B709D-C43A-4F86-864E-04E76D92A853}" type="presOf" srcId="{036E32AC-08DA-4778-9C8E-44A05E602314}" destId="{8FDABF8F-DBB8-4322-9282-5948BDE5BABB}" srcOrd="0" destOrd="0" presId="urn:microsoft.com/office/officeart/2005/8/layout/lProcess2"/>
    <dgm:cxn modelId="{FE475BB1-7F27-4778-A86B-4FC57BA61180}" type="presOf" srcId="{BDF3E373-D3B5-4C68-B679-9BB603C4DBFC}" destId="{B838A340-6180-46B7-B5D6-BF2EF02A0C75}" srcOrd="1" destOrd="0" presId="urn:microsoft.com/office/officeart/2005/8/layout/lProcess2"/>
    <dgm:cxn modelId="{D5863703-E0BB-409A-B55C-102B236A06F4}" type="presOf" srcId="{554A2D48-B603-470D-8E59-5C4DDC0AF843}" destId="{9517E88E-FEFD-4292-94B5-93D4BAF09959}" srcOrd="0" destOrd="0" presId="urn:microsoft.com/office/officeart/2005/8/layout/lProcess2"/>
    <dgm:cxn modelId="{BD7FAC21-C782-48C1-BDF9-75236455E170}" type="presOf" srcId="{BDF3E373-D3B5-4C68-B679-9BB603C4DBFC}" destId="{12EAF8B6-2E85-4B95-9442-4C001D5A4650}" srcOrd="0" destOrd="0" presId="urn:microsoft.com/office/officeart/2005/8/layout/lProcess2"/>
    <dgm:cxn modelId="{FD79499C-17EA-4610-B168-186423067E8B}" type="presOf" srcId="{97F52467-3D67-44A0-BE15-776FCD74B56D}" destId="{45A963F8-01CC-408F-9885-66BEB88DCD45}" srcOrd="0" destOrd="0" presId="urn:microsoft.com/office/officeart/2005/8/layout/lProcess2"/>
    <dgm:cxn modelId="{BEBF3598-F708-43B3-A48A-75D9C907D7C0}" type="presOf" srcId="{554A2D48-B603-470D-8E59-5C4DDC0AF843}" destId="{EFF99DF5-A20A-41A0-843F-041453C2F012}" srcOrd="1" destOrd="0" presId="urn:microsoft.com/office/officeart/2005/8/layout/lProcess2"/>
    <dgm:cxn modelId="{583D0AF4-C689-494A-AE08-5FCAC68FB269}" srcId="{BDF3E373-D3B5-4C68-B679-9BB603C4DBFC}" destId="{97F52467-3D67-44A0-BE15-776FCD74B56D}" srcOrd="0" destOrd="0" parTransId="{44D0F8C0-73E0-4307-8F0A-0AD75B01FF6C}" sibTransId="{DC35B11F-9051-467D-A087-BD5B7303206A}"/>
    <dgm:cxn modelId="{87BEA679-2AE8-4C03-948A-D5696A8EAD5B}" type="presOf" srcId="{61A0F96D-65C1-47B1-A63B-B28424F53876}" destId="{1ADBF2CE-82BC-4D93-9ADB-15B97A97076D}" srcOrd="0" destOrd="0" presId="urn:microsoft.com/office/officeart/2005/8/layout/lProcess2"/>
    <dgm:cxn modelId="{0BD7A6C9-B10F-483A-A946-A9501B979762}" srcId="{554A2D48-B603-470D-8E59-5C4DDC0AF843}" destId="{036E32AC-08DA-4778-9C8E-44A05E602314}" srcOrd="0" destOrd="0" parTransId="{A629269A-B8E3-45F8-A61D-CE1AFE4143FC}" sibTransId="{9EF72F4F-4D0F-4BC8-A654-1C7AD3AF5912}"/>
    <dgm:cxn modelId="{254B5DFB-2E99-451C-8374-58109F669E08}" type="presParOf" srcId="{1ADBF2CE-82BC-4D93-9ADB-15B97A97076D}" destId="{16C4023C-1F18-4517-9797-E1AB8B458A09}" srcOrd="0" destOrd="0" presId="urn:microsoft.com/office/officeart/2005/8/layout/lProcess2"/>
    <dgm:cxn modelId="{65441817-348C-4B6D-8343-E9C023E4820D}" type="presParOf" srcId="{16C4023C-1F18-4517-9797-E1AB8B458A09}" destId="{12EAF8B6-2E85-4B95-9442-4C001D5A4650}" srcOrd="0" destOrd="0" presId="urn:microsoft.com/office/officeart/2005/8/layout/lProcess2"/>
    <dgm:cxn modelId="{C86AB006-A70F-41D5-8D76-D3770A447B64}" type="presParOf" srcId="{16C4023C-1F18-4517-9797-E1AB8B458A09}" destId="{B838A340-6180-46B7-B5D6-BF2EF02A0C75}" srcOrd="1" destOrd="0" presId="urn:microsoft.com/office/officeart/2005/8/layout/lProcess2"/>
    <dgm:cxn modelId="{329D56A9-0786-4FBC-8810-2EA01E1AD127}" type="presParOf" srcId="{16C4023C-1F18-4517-9797-E1AB8B458A09}" destId="{EFF465BE-D329-4487-ABD1-5ECE653ACD44}" srcOrd="2" destOrd="0" presId="urn:microsoft.com/office/officeart/2005/8/layout/lProcess2"/>
    <dgm:cxn modelId="{27FD4354-7C8D-4629-A6BF-72C2DE401670}" type="presParOf" srcId="{EFF465BE-D329-4487-ABD1-5ECE653ACD44}" destId="{6AA6F8CB-5E8B-491E-9CE9-A33D139AF5CF}" srcOrd="0" destOrd="0" presId="urn:microsoft.com/office/officeart/2005/8/layout/lProcess2"/>
    <dgm:cxn modelId="{9AC4C93D-9261-444F-A8F3-5412DE7B3F16}" type="presParOf" srcId="{6AA6F8CB-5E8B-491E-9CE9-A33D139AF5CF}" destId="{45A963F8-01CC-408F-9885-66BEB88DCD45}" srcOrd="0" destOrd="0" presId="urn:microsoft.com/office/officeart/2005/8/layout/lProcess2"/>
    <dgm:cxn modelId="{30FAFEB6-36D3-4E7C-BF20-726CD56A584B}" type="presParOf" srcId="{1ADBF2CE-82BC-4D93-9ADB-15B97A97076D}" destId="{15072DFD-D816-439F-BF19-007998B0453C}" srcOrd="1" destOrd="0" presId="urn:microsoft.com/office/officeart/2005/8/layout/lProcess2"/>
    <dgm:cxn modelId="{B89A3E27-6911-4BF2-8BDC-8957AE456626}" type="presParOf" srcId="{1ADBF2CE-82BC-4D93-9ADB-15B97A97076D}" destId="{FA0C687A-9250-4C31-A4BF-F18E85D94296}" srcOrd="2" destOrd="0" presId="urn:microsoft.com/office/officeart/2005/8/layout/lProcess2"/>
    <dgm:cxn modelId="{2A730B32-FEEF-4F8C-8326-F1E9CA72CB21}" type="presParOf" srcId="{FA0C687A-9250-4C31-A4BF-F18E85D94296}" destId="{9517E88E-FEFD-4292-94B5-93D4BAF09959}" srcOrd="0" destOrd="0" presId="urn:microsoft.com/office/officeart/2005/8/layout/lProcess2"/>
    <dgm:cxn modelId="{168BAE34-AB65-4037-A74A-5C97ADCF0C3C}" type="presParOf" srcId="{FA0C687A-9250-4C31-A4BF-F18E85D94296}" destId="{EFF99DF5-A20A-41A0-843F-041453C2F012}" srcOrd="1" destOrd="0" presId="urn:microsoft.com/office/officeart/2005/8/layout/lProcess2"/>
    <dgm:cxn modelId="{C8F4D374-BCD3-4C1A-9AB5-45318238F28B}" type="presParOf" srcId="{FA0C687A-9250-4C31-A4BF-F18E85D94296}" destId="{1D5EDA8D-21D0-4FC7-A6BE-103D2C047505}" srcOrd="2" destOrd="0" presId="urn:microsoft.com/office/officeart/2005/8/layout/lProcess2"/>
    <dgm:cxn modelId="{C6058471-E244-41E8-B4A2-6E4802A8F716}" type="presParOf" srcId="{1D5EDA8D-21D0-4FC7-A6BE-103D2C047505}" destId="{6E58DAA3-02EE-4191-8C14-6095CAF66645}" srcOrd="0" destOrd="0" presId="urn:microsoft.com/office/officeart/2005/8/layout/lProcess2"/>
    <dgm:cxn modelId="{ED9B41E3-33C6-41D6-B236-E3F15B16C64A}" type="presParOf" srcId="{6E58DAA3-02EE-4191-8C14-6095CAF66645}" destId="{8FDABF8F-DBB8-4322-9282-5948BDE5BAB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976DE-EBC9-4386-A1A9-265F4B24D308}">
      <dsp:nvSpPr>
        <dsp:cNvPr id="0" name=""/>
        <dsp:cNvSpPr/>
      </dsp:nvSpPr>
      <dsp:spPr>
        <a:xfrm>
          <a:off x="2098572" y="4008355"/>
          <a:ext cx="4032454" cy="260448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Мрія кожної молодої людини </a:t>
          </a:r>
          <a:r>
            <a:rPr lang="uk-UA" sz="28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– бути успішною та заможною. </a:t>
          </a:r>
        </a:p>
      </dsp:txBody>
      <dsp:txXfrm>
        <a:off x="2689111" y="4389773"/>
        <a:ext cx="2851376" cy="1841648"/>
      </dsp:txXfrm>
    </dsp:sp>
    <dsp:sp modelId="{5DA37C6A-4C66-4C93-9610-8ADE8A20AE4C}">
      <dsp:nvSpPr>
        <dsp:cNvPr id="0" name=""/>
        <dsp:cNvSpPr/>
      </dsp:nvSpPr>
      <dsp:spPr>
        <a:xfrm rot="16200000">
          <a:off x="3742651" y="2532389"/>
          <a:ext cx="744296" cy="201622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4296" y="3047279"/>
        <a:ext cx="521007" cy="1209735"/>
      </dsp:txXfrm>
    </dsp:sp>
    <dsp:sp modelId="{0161EBFF-EF8D-4BF8-BFDE-6C521AAE66C1}">
      <dsp:nvSpPr>
        <dsp:cNvPr id="0" name=""/>
        <dsp:cNvSpPr/>
      </dsp:nvSpPr>
      <dsp:spPr>
        <a:xfrm>
          <a:off x="2170590" y="-60112"/>
          <a:ext cx="3888418" cy="310382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Спеціальність </a:t>
          </a:r>
          <a:r>
            <a:rPr lang="uk-UA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071 «Облік і оподаткування»</a:t>
          </a: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 це фах для динамічних амбіційних людей, яким цікаво все нове та сучасне!</a:t>
          </a:r>
        </a:p>
      </dsp:txBody>
      <dsp:txXfrm>
        <a:off x="2740036" y="394432"/>
        <a:ext cx="2749526" cy="21947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D9312-21AE-4473-9EE0-2B1C19CF41EC}">
      <dsp:nvSpPr>
        <dsp:cNvPr id="0" name=""/>
        <dsp:cNvSpPr/>
      </dsp:nvSpPr>
      <dsp:spPr>
        <a:xfrm>
          <a:off x="117249" y="1309457"/>
          <a:ext cx="2698612" cy="8433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206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Державна аудиторська служба України</a:t>
          </a:r>
          <a:endParaRPr lang="uk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249" y="1309457"/>
        <a:ext cx="2698612" cy="843316"/>
      </dsp:txXfrm>
    </dsp:sp>
    <dsp:sp modelId="{4ADDA637-5394-4531-81E2-554B7C6879C7}">
      <dsp:nvSpPr>
        <dsp:cNvPr id="0" name=""/>
        <dsp:cNvSpPr/>
      </dsp:nvSpPr>
      <dsp:spPr>
        <a:xfrm>
          <a:off x="4807" y="1187645"/>
          <a:ext cx="590321" cy="88548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34506-CC84-423F-98F7-2ECF41137CCA}">
      <dsp:nvSpPr>
        <dsp:cNvPr id="0" name=""/>
        <dsp:cNvSpPr/>
      </dsp:nvSpPr>
      <dsp:spPr>
        <a:xfrm>
          <a:off x="3135406" y="1309457"/>
          <a:ext cx="2698612" cy="8433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206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Державна </a:t>
          </a:r>
          <a:r>
            <a:rPr lang="uk-UA" sz="15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податкова </a:t>
          </a:r>
          <a:r>
            <a:rPr lang="uk-UA" sz="15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служба </a:t>
          </a:r>
          <a:r>
            <a:rPr lang="uk-UA" sz="15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endParaRPr lang="uk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5406" y="1309457"/>
        <a:ext cx="2698612" cy="843316"/>
      </dsp:txXfrm>
    </dsp:sp>
    <dsp:sp modelId="{90F1FD9B-AD26-4995-8F14-551ED6503BF2}">
      <dsp:nvSpPr>
        <dsp:cNvPr id="0" name=""/>
        <dsp:cNvSpPr/>
      </dsp:nvSpPr>
      <dsp:spPr>
        <a:xfrm>
          <a:off x="3022964" y="1187645"/>
          <a:ext cx="590321" cy="88548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36534A-0F94-4CAA-A395-C0083A05F73A}">
      <dsp:nvSpPr>
        <dsp:cNvPr id="0" name=""/>
        <dsp:cNvSpPr/>
      </dsp:nvSpPr>
      <dsp:spPr>
        <a:xfrm>
          <a:off x="6153564" y="1309457"/>
          <a:ext cx="2698612" cy="8433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206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Державна казначейська служба </a:t>
          </a:r>
          <a:endParaRPr lang="uk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53564" y="1309457"/>
        <a:ext cx="2698612" cy="843316"/>
      </dsp:txXfrm>
    </dsp:sp>
    <dsp:sp modelId="{1164BF8E-2079-4A62-8E34-76BB978CB26D}">
      <dsp:nvSpPr>
        <dsp:cNvPr id="0" name=""/>
        <dsp:cNvSpPr/>
      </dsp:nvSpPr>
      <dsp:spPr>
        <a:xfrm>
          <a:off x="6041122" y="1187645"/>
          <a:ext cx="590321" cy="885482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C5704-7672-41A9-82F8-37C1811BBBEF}">
      <dsp:nvSpPr>
        <dsp:cNvPr id="0" name=""/>
        <dsp:cNvSpPr/>
      </dsp:nvSpPr>
      <dsp:spPr>
        <a:xfrm>
          <a:off x="117249" y="2371099"/>
          <a:ext cx="2698612" cy="8433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206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Регіональна філія «Львівська залізниця» АТ «Укрзалізниця» </a:t>
          </a:r>
          <a:endParaRPr lang="uk-UA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249" y="2371099"/>
        <a:ext cx="2698612" cy="843316"/>
      </dsp:txXfrm>
    </dsp:sp>
    <dsp:sp modelId="{8445244A-9FC4-4FB2-AA41-76FE94479BBF}">
      <dsp:nvSpPr>
        <dsp:cNvPr id="0" name=""/>
        <dsp:cNvSpPr/>
      </dsp:nvSpPr>
      <dsp:spPr>
        <a:xfrm>
          <a:off x="4807" y="2249286"/>
          <a:ext cx="590321" cy="885482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4F5B7C-CAA3-4648-A70F-4907A1809FDA}">
      <dsp:nvSpPr>
        <dsp:cNvPr id="0" name=""/>
        <dsp:cNvSpPr/>
      </dsp:nvSpPr>
      <dsp:spPr>
        <a:xfrm>
          <a:off x="3135406" y="2371099"/>
          <a:ext cx="2698612" cy="8433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206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ДП Львівський автодор</a:t>
          </a:r>
          <a:endParaRPr lang="uk-UA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5406" y="2371099"/>
        <a:ext cx="2698612" cy="843316"/>
      </dsp:txXfrm>
    </dsp:sp>
    <dsp:sp modelId="{ED30897C-4E67-44D7-8D98-DB0A673D5A46}">
      <dsp:nvSpPr>
        <dsp:cNvPr id="0" name=""/>
        <dsp:cNvSpPr/>
      </dsp:nvSpPr>
      <dsp:spPr>
        <a:xfrm>
          <a:off x="3022964" y="2249286"/>
          <a:ext cx="590321" cy="885482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6E1D4D-2840-4C2D-A9C1-1C5A7DA504D2}">
      <dsp:nvSpPr>
        <dsp:cNvPr id="0" name=""/>
        <dsp:cNvSpPr/>
      </dsp:nvSpPr>
      <dsp:spPr>
        <a:xfrm>
          <a:off x="6153564" y="2371099"/>
          <a:ext cx="2698612" cy="8433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206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ВПГО «Спілка аудиторів України»</a:t>
          </a:r>
          <a:endParaRPr lang="uk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53564" y="2371099"/>
        <a:ext cx="2698612" cy="843316"/>
      </dsp:txXfrm>
    </dsp:sp>
    <dsp:sp modelId="{8785A0A5-6451-4BB1-AA09-804AE5044644}">
      <dsp:nvSpPr>
        <dsp:cNvPr id="0" name=""/>
        <dsp:cNvSpPr/>
      </dsp:nvSpPr>
      <dsp:spPr>
        <a:xfrm>
          <a:off x="6041122" y="2249286"/>
          <a:ext cx="590321" cy="885482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F3B7EE-B28B-4139-9881-E26B4A94C281}">
      <dsp:nvSpPr>
        <dsp:cNvPr id="0" name=""/>
        <dsp:cNvSpPr/>
      </dsp:nvSpPr>
      <dsp:spPr>
        <a:xfrm>
          <a:off x="117249" y="3432740"/>
          <a:ext cx="2698612" cy="8433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206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Міжнародна аудиторська компанія </a:t>
          </a:r>
          <a:r>
            <a:rPr lang="en-US" sz="15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Ernst &amp; Young</a:t>
          </a:r>
          <a:endParaRPr lang="uk-UA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249" y="3432740"/>
        <a:ext cx="2698612" cy="843316"/>
      </dsp:txXfrm>
    </dsp:sp>
    <dsp:sp modelId="{02A8152B-2452-47EC-A065-1A96E160D440}">
      <dsp:nvSpPr>
        <dsp:cNvPr id="0" name=""/>
        <dsp:cNvSpPr/>
      </dsp:nvSpPr>
      <dsp:spPr>
        <a:xfrm>
          <a:off x="4807" y="3310928"/>
          <a:ext cx="590321" cy="885482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A839F-6B46-45EA-94F5-402BCA727A4E}">
      <dsp:nvSpPr>
        <dsp:cNvPr id="0" name=""/>
        <dsp:cNvSpPr/>
      </dsp:nvSpPr>
      <dsp:spPr>
        <a:xfrm>
          <a:off x="3135406" y="3432740"/>
          <a:ext cx="2698612" cy="8433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206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Nexia DK. Auditors and Consultants</a:t>
          </a:r>
          <a:endParaRPr lang="uk-UA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5406" y="3432740"/>
        <a:ext cx="2698612" cy="843316"/>
      </dsp:txXfrm>
    </dsp:sp>
    <dsp:sp modelId="{221911C5-92DF-439A-B0A4-69412F22DB5E}">
      <dsp:nvSpPr>
        <dsp:cNvPr id="0" name=""/>
        <dsp:cNvSpPr/>
      </dsp:nvSpPr>
      <dsp:spPr>
        <a:xfrm>
          <a:off x="3022964" y="3310928"/>
          <a:ext cx="590321" cy="885482"/>
        </a:xfrm>
        <a:prstGeom prst="rect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604C6-B85B-4369-80C7-126B9E4602A1}">
      <dsp:nvSpPr>
        <dsp:cNvPr id="0" name=""/>
        <dsp:cNvSpPr/>
      </dsp:nvSpPr>
      <dsp:spPr>
        <a:xfrm>
          <a:off x="6153564" y="3432740"/>
          <a:ext cx="2698612" cy="8433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206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Аудиторська фірма ІІІ Тисячоліття-Аудит</a:t>
          </a:r>
          <a:endParaRPr lang="uk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53564" y="3432740"/>
        <a:ext cx="2698612" cy="843316"/>
      </dsp:txXfrm>
    </dsp:sp>
    <dsp:sp modelId="{15B4667F-29DB-4844-8CCF-B5BB27E8C52E}">
      <dsp:nvSpPr>
        <dsp:cNvPr id="0" name=""/>
        <dsp:cNvSpPr/>
      </dsp:nvSpPr>
      <dsp:spPr>
        <a:xfrm>
          <a:off x="6041122" y="3310928"/>
          <a:ext cx="590321" cy="885482"/>
        </a:xfrm>
        <a:prstGeom prst="rect">
          <a:avLst/>
        </a:prstGeom>
        <a:blipFill rotWithShape="1">
          <a:blip xmlns:r="http://schemas.openxmlformats.org/officeDocument/2006/relationships" r:embed="rId9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715DE0-9FFF-46B4-B90E-A2AD6C25B229}">
      <dsp:nvSpPr>
        <dsp:cNvPr id="0" name=""/>
        <dsp:cNvSpPr/>
      </dsp:nvSpPr>
      <dsp:spPr>
        <a:xfrm>
          <a:off x="117249" y="4494382"/>
          <a:ext cx="2698612" cy="8433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206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 err="1">
              <a:latin typeface="Times New Roman" panose="02020603050405020304" pitchFamily="18" charset="0"/>
              <a:cs typeface="Times New Roman" panose="02020603050405020304" pitchFamily="18" charset="0"/>
            </a:rPr>
            <a:t>Західно</a:t>
          </a:r>
          <a:r>
            <a:rPr lang="uk-UA" sz="15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-Українська аудиторська компанія</a:t>
          </a:r>
          <a:endParaRPr lang="uk-U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249" y="4494382"/>
        <a:ext cx="2698612" cy="843316"/>
      </dsp:txXfrm>
    </dsp:sp>
    <dsp:sp modelId="{214FACA7-6E57-4190-A3FB-7FF48691C8F3}">
      <dsp:nvSpPr>
        <dsp:cNvPr id="0" name=""/>
        <dsp:cNvSpPr/>
      </dsp:nvSpPr>
      <dsp:spPr>
        <a:xfrm>
          <a:off x="4807" y="4372570"/>
          <a:ext cx="590321" cy="885482"/>
        </a:xfrm>
        <a:prstGeom prst="rect">
          <a:avLst/>
        </a:prstGeom>
        <a:blipFill rotWithShape="1">
          <a:blip xmlns:r="http://schemas.openxmlformats.org/officeDocument/2006/relationships" r:embed="rId10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BFF54-7008-4D79-8A60-88915A6EA873}">
      <dsp:nvSpPr>
        <dsp:cNvPr id="0" name=""/>
        <dsp:cNvSpPr/>
      </dsp:nvSpPr>
      <dsp:spPr>
        <a:xfrm>
          <a:off x="3135406" y="4494382"/>
          <a:ext cx="2698612" cy="8433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206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Журнал «Аудитор України»</a:t>
          </a:r>
          <a:endParaRPr lang="uk-UA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5406" y="4494382"/>
        <a:ext cx="2698612" cy="843316"/>
      </dsp:txXfrm>
    </dsp:sp>
    <dsp:sp modelId="{E356C4B4-FF7B-46D4-9B7E-7595566A1E2A}">
      <dsp:nvSpPr>
        <dsp:cNvPr id="0" name=""/>
        <dsp:cNvSpPr/>
      </dsp:nvSpPr>
      <dsp:spPr>
        <a:xfrm>
          <a:off x="3022964" y="4372570"/>
          <a:ext cx="590321" cy="885482"/>
        </a:xfrm>
        <a:prstGeom prst="rect">
          <a:avLst/>
        </a:prstGeom>
        <a:blipFill rotWithShape="1">
          <a:blip xmlns:r="http://schemas.openxmlformats.org/officeDocument/2006/relationships" r:embed="rId1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E7F661-E537-4CF5-92F8-96D507B087CA}">
      <dsp:nvSpPr>
        <dsp:cNvPr id="0" name=""/>
        <dsp:cNvSpPr/>
      </dsp:nvSpPr>
      <dsp:spPr>
        <a:xfrm>
          <a:off x="6153564" y="4494382"/>
          <a:ext cx="2698612" cy="8433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206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i="1" kern="1200">
              <a:latin typeface="Times New Roman" panose="02020603050405020304" pitchFamily="18" charset="0"/>
              <a:cs typeface="Times New Roman" panose="02020603050405020304" pitchFamily="18" charset="0"/>
            </a:rPr>
            <a:t>Всеукраїнський науково-практичний журнал «Фінансовий контроль»</a:t>
          </a:r>
          <a:endParaRPr lang="uk-UA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53564" y="4494382"/>
        <a:ext cx="2698612" cy="843316"/>
      </dsp:txXfrm>
    </dsp:sp>
    <dsp:sp modelId="{4FBF2CC9-4CAC-4ECB-B58A-AA67FC9A119B}">
      <dsp:nvSpPr>
        <dsp:cNvPr id="0" name=""/>
        <dsp:cNvSpPr/>
      </dsp:nvSpPr>
      <dsp:spPr>
        <a:xfrm>
          <a:off x="6041122" y="4372570"/>
          <a:ext cx="590321" cy="885482"/>
        </a:xfrm>
        <a:prstGeom prst="rect">
          <a:avLst/>
        </a:prstGeom>
        <a:blipFill rotWithShape="1">
          <a:blip xmlns:r="http://schemas.openxmlformats.org/officeDocument/2006/relationships" r:embed="rId1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176B0-307D-49FF-B4E6-C9DE9E8E3466}">
      <dsp:nvSpPr>
        <dsp:cNvPr id="0" name=""/>
        <dsp:cNvSpPr/>
      </dsp:nvSpPr>
      <dsp:spPr>
        <a:xfrm>
          <a:off x="0" y="562136"/>
          <a:ext cx="4608512" cy="184340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Участь у </a:t>
          </a:r>
          <a:r>
            <a:rPr lang="ru-RU" sz="1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практичних</a:t>
          </a:r>
          <a:r>
            <a:rPr lang="ru-RU" sz="1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семінарах</a:t>
          </a:r>
          <a:r>
            <a:rPr lang="ru-RU" sz="1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зустрічах</a:t>
          </a:r>
          <a:r>
            <a:rPr lang="ru-RU" sz="1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sz="1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податковими</a:t>
          </a:r>
          <a:r>
            <a:rPr lang="ru-RU" sz="1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консультантами Головного </a:t>
          </a:r>
          <a:r>
            <a:rPr lang="ru-RU" sz="1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sz="1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ДПС у </a:t>
          </a:r>
          <a:r>
            <a:rPr lang="ru-RU" sz="1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Львівській</a:t>
          </a:r>
          <a:r>
            <a:rPr lang="ru-RU" sz="1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області</a:t>
          </a:r>
          <a:r>
            <a:rPr lang="ru-RU" sz="1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 </a:t>
          </a:r>
          <a:endParaRPr lang="uk-UA" sz="19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1702" y="562136"/>
        <a:ext cx="2765108" cy="1843404"/>
      </dsp:txXfrm>
    </dsp:sp>
    <dsp:sp modelId="{AD049867-20F3-493E-87FF-BC50D3587D6A}">
      <dsp:nvSpPr>
        <dsp:cNvPr id="0" name=""/>
        <dsp:cNvSpPr/>
      </dsp:nvSpPr>
      <dsp:spPr>
        <a:xfrm>
          <a:off x="0" y="2663618"/>
          <a:ext cx="4608512" cy="1843404"/>
        </a:xfrm>
        <a:prstGeom prst="chevron">
          <a:avLst/>
        </a:prstGeom>
        <a:solidFill>
          <a:schemeClr val="accent5">
            <a:hueOff val="3475485"/>
            <a:satOff val="-29188"/>
            <a:lumOff val="-37646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Участь у практичних семінарах круглих столах, організованих Львівським НДЕКЦ МВС </a:t>
          </a:r>
          <a:r>
            <a:rPr lang="ru-RU" sz="19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України</a:t>
          </a:r>
          <a:r>
            <a:rPr lang="ru-RU" sz="1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921702" y="2663618"/>
        <a:ext cx="2765108" cy="184340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7F22E4-ED7C-497A-950B-390E6F383F8A}">
      <dsp:nvSpPr>
        <dsp:cNvPr id="0" name=""/>
        <dsp:cNvSpPr/>
      </dsp:nvSpPr>
      <dsp:spPr>
        <a:xfrm>
          <a:off x="18547" y="0"/>
          <a:ext cx="6898337" cy="12135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rgbClr val="FF0000"/>
              </a:solidFill>
            </a:rPr>
            <a:t>запрошуємо </a:t>
          </a:r>
          <a:r>
            <a:rPr lang="uk-UA" sz="1800" b="1" i="1" kern="1200" dirty="0">
              <a:solidFill>
                <a:srgbClr val="FF0000"/>
              </a:solidFill>
            </a:rPr>
            <a:t>до спільної і взаємовигідної праці тих, для кого професія бухгалтера, керівника, </a:t>
          </a:r>
          <a:r>
            <a:rPr lang="uk-UA" sz="1800" b="1" i="1" kern="1200" dirty="0" smtClean="0">
              <a:solidFill>
                <a:srgbClr val="FF0000"/>
              </a:solidFill>
            </a:rPr>
            <a:t>ревізора, детектива та </a:t>
          </a:r>
          <a:r>
            <a:rPr lang="uk-UA" sz="1800" b="1" i="1" kern="1200" dirty="0">
              <a:solidFill>
                <a:srgbClr val="FF0000"/>
              </a:solidFill>
            </a:rPr>
            <a:t>аудитора може стати перепусткою в успішне життя.</a:t>
          </a:r>
          <a:endParaRPr lang="uk-UA" sz="18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092" y="35545"/>
        <a:ext cx="6827247" cy="114250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7F22E4-ED7C-497A-950B-390E6F383F8A}">
      <dsp:nvSpPr>
        <dsp:cNvPr id="0" name=""/>
        <dsp:cNvSpPr/>
      </dsp:nvSpPr>
      <dsp:spPr>
        <a:xfrm>
          <a:off x="0" y="0"/>
          <a:ext cx="9123186" cy="19888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Додаткова інформація </a:t>
          </a:r>
          <a:r>
            <a:rPr lang="uk-UA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 </a:t>
          </a:r>
          <a:r>
            <a:rPr lang="uk-UA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адресою</a:t>
          </a:r>
          <a:r>
            <a:rPr lang="uk-UA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79005, м. Львів, вул. Коперника 3, </a:t>
          </a:r>
          <a:r>
            <a:rPr lang="uk-UA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каб</a:t>
          </a:r>
          <a:r>
            <a:rPr lang="uk-UA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503,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(ЛНУ імені Івана Франка , факультет управління фінансами та бізнесу , </a:t>
          </a:r>
          <a:endParaRPr lang="uk-UA" sz="1800" b="1" i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кафедра </a:t>
          </a:r>
          <a:r>
            <a:rPr lang="uk-UA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обліку, аналізу і контролю)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моб</a:t>
          </a:r>
          <a:r>
            <a:rPr lang="uk-UA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(067) 664 49 94, (093) 925 34 50,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Телефон приймальної комісії:  </a:t>
          </a:r>
          <a:r>
            <a:rPr lang="uk-UA" sz="1800" b="1" i="1" kern="1200" dirty="0" err="1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тел</a:t>
          </a:r>
          <a:r>
            <a:rPr lang="uk-UA" sz="1800" b="1" i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 (032) 255-39-65, 239-43-30, (096) 600-77-31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51" y="58251"/>
        <a:ext cx="9006684" cy="18723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F8B15-E457-4F7F-9C43-92A0C066544C}">
      <dsp:nvSpPr>
        <dsp:cNvPr id="0" name=""/>
        <dsp:cNvSpPr/>
      </dsp:nvSpPr>
      <dsp:spPr>
        <a:xfrm>
          <a:off x="162886" y="596155"/>
          <a:ext cx="3855437" cy="12048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068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Високий попит на фахівців на ринку праці;</a:t>
          </a:r>
        </a:p>
      </dsp:txBody>
      <dsp:txXfrm>
        <a:off x="162886" y="596155"/>
        <a:ext cx="3855437" cy="1204824"/>
      </dsp:txXfrm>
    </dsp:sp>
    <dsp:sp modelId="{1D7EFA26-C73D-45A6-B3D6-65B099127BDB}">
      <dsp:nvSpPr>
        <dsp:cNvPr id="0" name=""/>
        <dsp:cNvSpPr/>
      </dsp:nvSpPr>
      <dsp:spPr>
        <a:xfrm>
          <a:off x="2243" y="422124"/>
          <a:ext cx="843377" cy="1265065"/>
        </a:xfrm>
        <a:prstGeom prst="rect">
          <a:avLst/>
        </a:prstGeom>
        <a:blipFill>
          <a:blip xmlns:r="http://schemas.openxmlformats.org/officeDocument/2006/relationships" r:embed="rId1" cstate="print"/>
          <a:srcRect/>
          <a:stretch>
            <a:fillRect l="-89000" r="-8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444B2-C0D0-4F35-8EE1-8635275B7B6B}">
      <dsp:nvSpPr>
        <dsp:cNvPr id="0" name=""/>
        <dsp:cNvSpPr/>
      </dsp:nvSpPr>
      <dsp:spPr>
        <a:xfrm>
          <a:off x="4433583" y="596155"/>
          <a:ext cx="3855437" cy="12048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068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Можливість роботи у престижних українських та іноземних компаніях, а також в органах державної влади;</a:t>
          </a:r>
        </a:p>
      </dsp:txBody>
      <dsp:txXfrm>
        <a:off x="4433583" y="596155"/>
        <a:ext cx="3855437" cy="1204824"/>
      </dsp:txXfrm>
    </dsp:sp>
    <dsp:sp modelId="{E0CE7B61-0655-4B01-9F9E-91EEC6B20268}">
      <dsp:nvSpPr>
        <dsp:cNvPr id="0" name=""/>
        <dsp:cNvSpPr/>
      </dsp:nvSpPr>
      <dsp:spPr>
        <a:xfrm>
          <a:off x="4272939" y="422124"/>
          <a:ext cx="843377" cy="1265065"/>
        </a:xfrm>
        <a:prstGeom prst="rect">
          <a:avLst/>
        </a:prstGeom>
        <a:blipFill>
          <a:blip xmlns:r="http://schemas.openxmlformats.org/officeDocument/2006/relationships" r:embed="rId2" cstate="print"/>
          <a:srcRect/>
          <a:stretch>
            <a:fillRect l="-62000" r="-6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70944-B585-497F-A9F6-FD0EC30F5696}">
      <dsp:nvSpPr>
        <dsp:cNvPr id="0" name=""/>
        <dsp:cNvSpPr/>
      </dsp:nvSpPr>
      <dsp:spPr>
        <a:xfrm>
          <a:off x="162886" y="2112894"/>
          <a:ext cx="3855437" cy="12048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068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Можливість роботи за суміжними спеціальностями; фінанси, банківська справа, страхування, фінансовий менеджмент;</a:t>
          </a:r>
          <a:endParaRPr lang="uk-UA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2886" y="2112894"/>
        <a:ext cx="3855437" cy="1204824"/>
      </dsp:txXfrm>
    </dsp:sp>
    <dsp:sp modelId="{BBB800B9-A8FD-4C0C-9E79-C7D2D5C99093}">
      <dsp:nvSpPr>
        <dsp:cNvPr id="0" name=""/>
        <dsp:cNvSpPr/>
      </dsp:nvSpPr>
      <dsp:spPr>
        <a:xfrm>
          <a:off x="2243" y="1938864"/>
          <a:ext cx="843377" cy="1265065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l="-70000" r="-7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677FB9-9E2C-4718-9AC0-2AA08799EF68}">
      <dsp:nvSpPr>
        <dsp:cNvPr id="0" name=""/>
        <dsp:cNvSpPr/>
      </dsp:nvSpPr>
      <dsp:spPr>
        <a:xfrm>
          <a:off x="4433583" y="2112894"/>
          <a:ext cx="3855437" cy="12048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068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Високий рівень оплати праці;</a:t>
          </a:r>
        </a:p>
      </dsp:txBody>
      <dsp:txXfrm>
        <a:off x="4433583" y="2112894"/>
        <a:ext cx="3855437" cy="1204824"/>
      </dsp:txXfrm>
    </dsp:sp>
    <dsp:sp modelId="{53B94699-0927-4F7B-8926-FD690C4E784C}">
      <dsp:nvSpPr>
        <dsp:cNvPr id="0" name=""/>
        <dsp:cNvSpPr/>
      </dsp:nvSpPr>
      <dsp:spPr>
        <a:xfrm>
          <a:off x="4272939" y="1938864"/>
          <a:ext cx="843377" cy="1265065"/>
        </a:xfrm>
        <a:prstGeom prst="rect">
          <a:avLst/>
        </a:prstGeom>
        <a:blipFill>
          <a:blip xmlns:r="http://schemas.openxmlformats.org/officeDocument/2006/relationships" r:embed="rId4" cstate="print"/>
          <a:srcRect/>
          <a:stretch>
            <a:fillRect l="-63000" r="-6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73024-2D8A-44A1-AF16-BCF82F5E2613}">
      <dsp:nvSpPr>
        <dsp:cNvPr id="0" name=""/>
        <dsp:cNvSpPr/>
      </dsp:nvSpPr>
      <dsp:spPr>
        <a:xfrm>
          <a:off x="162886" y="3629634"/>
          <a:ext cx="3855437" cy="12048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068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Переважно нормований робочий день;</a:t>
          </a:r>
        </a:p>
      </dsp:txBody>
      <dsp:txXfrm>
        <a:off x="162886" y="3629634"/>
        <a:ext cx="3855437" cy="1204824"/>
      </dsp:txXfrm>
    </dsp:sp>
    <dsp:sp modelId="{6C89F621-136F-4630-9066-00EA265DF054}">
      <dsp:nvSpPr>
        <dsp:cNvPr id="0" name=""/>
        <dsp:cNvSpPr/>
      </dsp:nvSpPr>
      <dsp:spPr>
        <a:xfrm>
          <a:off x="2243" y="3455604"/>
          <a:ext cx="843377" cy="1265065"/>
        </a:xfrm>
        <a:prstGeom prst="rect">
          <a:avLst/>
        </a:prstGeom>
        <a:blipFill>
          <a:blip xmlns:r="http://schemas.openxmlformats.org/officeDocument/2006/relationships" r:embed="rId5" cstate="print"/>
          <a:srcRect/>
          <a:stretch>
            <a:fillRect l="-93000" r="-9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4EB23B-035D-49F1-86CF-6DBD0DFE5345}">
      <dsp:nvSpPr>
        <dsp:cNvPr id="0" name=""/>
        <dsp:cNvSpPr/>
      </dsp:nvSpPr>
      <dsp:spPr>
        <a:xfrm>
          <a:off x="4433583" y="3629634"/>
          <a:ext cx="3855437" cy="12048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068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Вміння раціонально господарювати і приймати ефективні управлінські рішення.</a:t>
          </a:r>
        </a:p>
      </dsp:txBody>
      <dsp:txXfrm>
        <a:off x="4433583" y="3629634"/>
        <a:ext cx="3855437" cy="1204824"/>
      </dsp:txXfrm>
    </dsp:sp>
    <dsp:sp modelId="{85952D19-D333-45B3-BD6B-A0E22DF2C982}">
      <dsp:nvSpPr>
        <dsp:cNvPr id="0" name=""/>
        <dsp:cNvSpPr/>
      </dsp:nvSpPr>
      <dsp:spPr>
        <a:xfrm>
          <a:off x="4272939" y="3455604"/>
          <a:ext cx="843377" cy="1265065"/>
        </a:xfrm>
        <a:prstGeom prst="rect">
          <a:avLst/>
        </a:prstGeom>
        <a:blipFill>
          <a:blip xmlns:r="http://schemas.openxmlformats.org/officeDocument/2006/relationships" r:embed="rId6"/>
          <a:srcRect/>
          <a:stretch>
            <a:fillRect l="-83000" r="-8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0414F7-6E83-4AD3-B84E-DEBD35CAFD18}">
      <dsp:nvSpPr>
        <dsp:cNvPr id="0" name=""/>
        <dsp:cNvSpPr/>
      </dsp:nvSpPr>
      <dsp:spPr>
        <a:xfrm>
          <a:off x="0" y="0"/>
          <a:ext cx="8568952" cy="360040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 випускника високого фахового рівня, здатного приймати правові управлінські рішення на державному рівні та у підприємницьких структурах, який матиме змогу створювати власний бізнес і бути успішним підприємцем.   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452" y="105452"/>
        <a:ext cx="8358048" cy="33894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CBE78-A619-4AB9-B917-0566A9512C0A}">
      <dsp:nvSpPr>
        <dsp:cNvPr id="0" name=""/>
        <dsp:cNvSpPr/>
      </dsp:nvSpPr>
      <dsp:spPr>
        <a:xfrm>
          <a:off x="4332093" y="2094924"/>
          <a:ext cx="530537" cy="4017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277" y="0"/>
              </a:lnTo>
              <a:lnTo>
                <a:pt x="337277" y="4017994"/>
              </a:lnTo>
              <a:lnTo>
                <a:pt x="530537" y="401799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5A982F-5D53-4622-A823-2B30662D35CD}">
      <dsp:nvSpPr>
        <dsp:cNvPr id="0" name=""/>
        <dsp:cNvSpPr/>
      </dsp:nvSpPr>
      <dsp:spPr>
        <a:xfrm>
          <a:off x="4332093" y="2094924"/>
          <a:ext cx="530537" cy="3186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277" y="0"/>
              </a:lnTo>
              <a:lnTo>
                <a:pt x="337277" y="3186976"/>
              </a:lnTo>
              <a:lnTo>
                <a:pt x="530537" y="318697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4DB172-C39A-4831-8E5C-0400CEFD2476}">
      <dsp:nvSpPr>
        <dsp:cNvPr id="0" name=""/>
        <dsp:cNvSpPr/>
      </dsp:nvSpPr>
      <dsp:spPr>
        <a:xfrm>
          <a:off x="4332093" y="2094924"/>
          <a:ext cx="530537" cy="2355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277" y="0"/>
              </a:lnTo>
              <a:lnTo>
                <a:pt x="337277" y="2355958"/>
              </a:lnTo>
              <a:lnTo>
                <a:pt x="530537" y="23559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D04C98-0988-4F0E-8C1C-58AE1296F440}">
      <dsp:nvSpPr>
        <dsp:cNvPr id="0" name=""/>
        <dsp:cNvSpPr/>
      </dsp:nvSpPr>
      <dsp:spPr>
        <a:xfrm>
          <a:off x="4332093" y="2094924"/>
          <a:ext cx="492445" cy="1505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9185" y="0"/>
              </a:lnTo>
              <a:lnTo>
                <a:pt x="299185" y="1505353"/>
              </a:lnTo>
              <a:lnTo>
                <a:pt x="492445" y="150535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9A918-F6EF-46AA-8C5C-79BB6158F244}">
      <dsp:nvSpPr>
        <dsp:cNvPr id="0" name=""/>
        <dsp:cNvSpPr/>
      </dsp:nvSpPr>
      <dsp:spPr>
        <a:xfrm>
          <a:off x="4332093" y="2094924"/>
          <a:ext cx="530537" cy="693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277" y="0"/>
              </a:lnTo>
              <a:lnTo>
                <a:pt x="337277" y="693922"/>
              </a:lnTo>
              <a:lnTo>
                <a:pt x="530537" y="69392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E03E9C-BA8F-4A54-9D8F-CAE66099D37C}">
      <dsp:nvSpPr>
        <dsp:cNvPr id="0" name=""/>
        <dsp:cNvSpPr/>
      </dsp:nvSpPr>
      <dsp:spPr>
        <a:xfrm>
          <a:off x="4332093" y="1957829"/>
          <a:ext cx="530537" cy="137095"/>
        </a:xfrm>
        <a:custGeom>
          <a:avLst/>
          <a:gdLst/>
          <a:ahLst/>
          <a:cxnLst/>
          <a:rect l="0" t="0" r="0" b="0"/>
          <a:pathLst>
            <a:path>
              <a:moveTo>
                <a:pt x="0" y="137095"/>
              </a:moveTo>
              <a:lnTo>
                <a:pt x="337277" y="137095"/>
              </a:lnTo>
              <a:lnTo>
                <a:pt x="337277" y="0"/>
              </a:lnTo>
              <a:lnTo>
                <a:pt x="530537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4DB7FF-9155-4A3F-A50B-6F5429C49D22}">
      <dsp:nvSpPr>
        <dsp:cNvPr id="0" name=""/>
        <dsp:cNvSpPr/>
      </dsp:nvSpPr>
      <dsp:spPr>
        <a:xfrm>
          <a:off x="4332093" y="1126811"/>
          <a:ext cx="530537" cy="968113"/>
        </a:xfrm>
        <a:custGeom>
          <a:avLst/>
          <a:gdLst/>
          <a:ahLst/>
          <a:cxnLst/>
          <a:rect l="0" t="0" r="0" b="0"/>
          <a:pathLst>
            <a:path>
              <a:moveTo>
                <a:pt x="0" y="968113"/>
              </a:moveTo>
              <a:lnTo>
                <a:pt x="337277" y="968113"/>
              </a:lnTo>
              <a:lnTo>
                <a:pt x="337277" y="0"/>
              </a:lnTo>
              <a:lnTo>
                <a:pt x="530537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EF330-C4EF-40C5-8488-86991FBBFA21}">
      <dsp:nvSpPr>
        <dsp:cNvPr id="0" name=""/>
        <dsp:cNvSpPr/>
      </dsp:nvSpPr>
      <dsp:spPr>
        <a:xfrm>
          <a:off x="4332093" y="295793"/>
          <a:ext cx="530537" cy="1799131"/>
        </a:xfrm>
        <a:custGeom>
          <a:avLst/>
          <a:gdLst/>
          <a:ahLst/>
          <a:cxnLst/>
          <a:rect l="0" t="0" r="0" b="0"/>
          <a:pathLst>
            <a:path>
              <a:moveTo>
                <a:pt x="0" y="1799131"/>
              </a:moveTo>
              <a:lnTo>
                <a:pt x="337277" y="1799131"/>
              </a:lnTo>
              <a:lnTo>
                <a:pt x="337277" y="0"/>
              </a:lnTo>
              <a:lnTo>
                <a:pt x="530537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8150C9-8AF5-42F6-B22A-171C59331C9B}">
      <dsp:nvSpPr>
        <dsp:cNvPr id="0" name=""/>
        <dsp:cNvSpPr/>
      </dsp:nvSpPr>
      <dsp:spPr>
        <a:xfrm>
          <a:off x="72005" y="360040"/>
          <a:ext cx="4260088" cy="34697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b="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Освітні</a:t>
          </a:r>
          <a:r>
            <a:rPr lang="ru-RU" sz="3200" b="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компоненти</a:t>
          </a:r>
          <a:r>
            <a:rPr lang="ru-RU" sz="3200" b="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фахової</a:t>
          </a:r>
          <a:r>
            <a:rPr lang="ru-RU" sz="3200" b="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підготовки</a:t>
          </a:r>
          <a:r>
            <a:rPr lang="ru-RU" sz="3200" b="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бакалаврів</a:t>
          </a:r>
          <a:r>
            <a:rPr lang="ru-RU" sz="3200" b="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 lvl="0" algn="ctr" defTabSz="1422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b="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 </a:t>
          </a:r>
          <a:r>
            <a:rPr lang="ru-RU" sz="3200" b="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спеціалізацією</a:t>
          </a:r>
          <a:endParaRPr lang="ru-RU" sz="3200" b="0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3200" b="1" i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Облік</a:t>
          </a:r>
          <a:r>
            <a:rPr lang="ru-RU" sz="3200" b="1" i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3200" b="1" i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аналіз</a:t>
          </a:r>
          <a:r>
            <a:rPr lang="ru-RU" sz="3200" b="1" i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3200" b="1" i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фінансові</a:t>
          </a:r>
          <a:r>
            <a:rPr lang="ru-RU" sz="3200" b="1" i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3200" b="1" i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розслідування</a:t>
          </a:r>
          <a:r>
            <a:rPr lang="ru-RU" sz="3200" b="1" i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uk-UA" sz="32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005" y="360040"/>
        <a:ext cx="4260088" cy="3469767"/>
      </dsp:txXfrm>
    </dsp:sp>
    <dsp:sp modelId="{69863D41-E53A-4CBB-BBD8-C6CBF418FA59}">
      <dsp:nvSpPr>
        <dsp:cNvPr id="0" name=""/>
        <dsp:cNvSpPr/>
      </dsp:nvSpPr>
      <dsp:spPr>
        <a:xfrm>
          <a:off x="4862631" y="1071"/>
          <a:ext cx="3778329" cy="5894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Юридичне</a:t>
          </a:r>
          <a:r>
            <a:rPr lang="ru-RU" sz="21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документування</a:t>
          </a:r>
          <a:endParaRPr lang="uk-UA" sz="21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62631" y="1071"/>
        <a:ext cx="3778329" cy="589442"/>
      </dsp:txXfrm>
    </dsp:sp>
    <dsp:sp modelId="{1C1C6A26-CD22-46B3-9BF4-A19F6F42BE2A}">
      <dsp:nvSpPr>
        <dsp:cNvPr id="0" name=""/>
        <dsp:cNvSpPr/>
      </dsp:nvSpPr>
      <dsp:spPr>
        <a:xfrm>
          <a:off x="4862631" y="832089"/>
          <a:ext cx="3778329" cy="5894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Міжнародні</a:t>
          </a:r>
          <a:r>
            <a:rPr lang="ru-RU" sz="21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стандарти</a:t>
          </a:r>
          <a:r>
            <a:rPr lang="ru-RU" sz="21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аудиту</a:t>
          </a:r>
          <a:endParaRPr lang="uk-UA" sz="21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62631" y="832089"/>
        <a:ext cx="3778329" cy="589442"/>
      </dsp:txXfrm>
    </dsp:sp>
    <dsp:sp modelId="{E0828772-5300-4D13-997A-F0DBAFB93A79}">
      <dsp:nvSpPr>
        <dsp:cNvPr id="0" name=""/>
        <dsp:cNvSpPr/>
      </dsp:nvSpPr>
      <dsp:spPr>
        <a:xfrm>
          <a:off x="4862631" y="1663107"/>
          <a:ext cx="3778329" cy="5894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Основи</a:t>
          </a:r>
          <a:r>
            <a:rPr lang="ru-RU" sz="21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економічного</a:t>
          </a:r>
          <a:r>
            <a:rPr lang="ru-RU" sz="21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контролю</a:t>
          </a:r>
          <a:endParaRPr lang="uk-UA" sz="21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62631" y="1663107"/>
        <a:ext cx="3778329" cy="589442"/>
      </dsp:txXfrm>
    </dsp:sp>
    <dsp:sp modelId="{A2C8F4AF-2305-4468-A8A5-71EFB59E5159}">
      <dsp:nvSpPr>
        <dsp:cNvPr id="0" name=""/>
        <dsp:cNvSpPr/>
      </dsp:nvSpPr>
      <dsp:spPr>
        <a:xfrm>
          <a:off x="4862631" y="2494125"/>
          <a:ext cx="3778329" cy="5894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Облік</a:t>
          </a:r>
          <a:r>
            <a:rPr lang="ru-RU" sz="21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1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оподаткування</a:t>
          </a:r>
          <a:r>
            <a:rPr lang="ru-RU" sz="21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</a:t>
          </a:r>
          <a:r>
            <a:rPr lang="en-US" sz="21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ru-RU" sz="21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єктів</a:t>
          </a:r>
          <a:r>
            <a:rPr lang="ru-RU" sz="21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малого </a:t>
          </a:r>
          <a:r>
            <a:rPr lang="ru-RU" sz="21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підприємництва</a:t>
          </a:r>
          <a:r>
            <a:rPr lang="ru-RU" sz="21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k-UA" sz="21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62631" y="2494125"/>
        <a:ext cx="3778329" cy="589442"/>
      </dsp:txXfrm>
    </dsp:sp>
    <dsp:sp modelId="{73B4EF66-BA9F-44CA-8B85-A6663F86469A}">
      <dsp:nvSpPr>
        <dsp:cNvPr id="0" name=""/>
        <dsp:cNvSpPr/>
      </dsp:nvSpPr>
      <dsp:spPr>
        <a:xfrm>
          <a:off x="4824539" y="3305556"/>
          <a:ext cx="3778329" cy="5894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Фінансовий</a:t>
          </a:r>
          <a:r>
            <a:rPr lang="ru-RU" sz="21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облік</a:t>
          </a:r>
          <a:endParaRPr lang="uk-UA" sz="21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24539" y="3305556"/>
        <a:ext cx="3778329" cy="589442"/>
      </dsp:txXfrm>
    </dsp:sp>
    <dsp:sp modelId="{8FDD376D-0B6E-4B92-B111-7249FB17CC7E}">
      <dsp:nvSpPr>
        <dsp:cNvPr id="0" name=""/>
        <dsp:cNvSpPr/>
      </dsp:nvSpPr>
      <dsp:spPr>
        <a:xfrm>
          <a:off x="4862631" y="4156161"/>
          <a:ext cx="3778329" cy="5894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Аналіз</a:t>
          </a:r>
          <a:r>
            <a:rPr lang="ru-RU" sz="21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господарської</a:t>
          </a:r>
          <a:r>
            <a:rPr lang="ru-RU" sz="21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endParaRPr lang="uk-UA" sz="21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62631" y="4156161"/>
        <a:ext cx="3778329" cy="589442"/>
      </dsp:txXfrm>
    </dsp:sp>
    <dsp:sp modelId="{D9E84F6C-3617-4E46-996D-010CF8F96AAC}">
      <dsp:nvSpPr>
        <dsp:cNvPr id="0" name=""/>
        <dsp:cNvSpPr/>
      </dsp:nvSpPr>
      <dsp:spPr>
        <a:xfrm>
          <a:off x="4862631" y="4987179"/>
          <a:ext cx="3778329" cy="5894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Діджиталізація в обліку і оподаткуванні</a:t>
          </a:r>
          <a:endParaRPr lang="uk-UA" sz="2100" b="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62631" y="4987179"/>
        <a:ext cx="3778329" cy="589442"/>
      </dsp:txXfrm>
    </dsp:sp>
    <dsp:sp modelId="{A0308FFF-0D2A-494C-BA87-933FBE8B4679}">
      <dsp:nvSpPr>
        <dsp:cNvPr id="0" name=""/>
        <dsp:cNvSpPr/>
      </dsp:nvSpPr>
      <dsp:spPr>
        <a:xfrm>
          <a:off x="4862631" y="5818197"/>
          <a:ext cx="3778329" cy="58944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Основи</a:t>
          </a:r>
          <a:r>
            <a:rPr lang="ru-RU" sz="21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1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форензіку</a:t>
          </a:r>
          <a:endParaRPr lang="uk-UA" sz="21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62631" y="5818197"/>
        <a:ext cx="3778329" cy="5894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F42A0-1B75-470A-9F15-9E2EF349BA9C}">
      <dsp:nvSpPr>
        <dsp:cNvPr id="0" name=""/>
        <dsp:cNvSpPr/>
      </dsp:nvSpPr>
      <dsp:spPr>
        <a:xfrm>
          <a:off x="3379901" y="2037989"/>
          <a:ext cx="394515" cy="4176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558" y="0"/>
              </a:lnTo>
              <a:lnTo>
                <a:pt x="268558" y="4176853"/>
              </a:lnTo>
              <a:lnTo>
                <a:pt x="394515" y="417685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311F0-3CD3-4B33-90A9-A8E4BA1A13DF}">
      <dsp:nvSpPr>
        <dsp:cNvPr id="0" name=""/>
        <dsp:cNvSpPr/>
      </dsp:nvSpPr>
      <dsp:spPr>
        <a:xfrm>
          <a:off x="3379901" y="2037989"/>
          <a:ext cx="394515" cy="3635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558" y="0"/>
              </a:lnTo>
              <a:lnTo>
                <a:pt x="268558" y="3635238"/>
              </a:lnTo>
              <a:lnTo>
                <a:pt x="394515" y="363523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DFE7C7-D0A4-40C8-A013-33CD8B23FC7F}">
      <dsp:nvSpPr>
        <dsp:cNvPr id="0" name=""/>
        <dsp:cNvSpPr/>
      </dsp:nvSpPr>
      <dsp:spPr>
        <a:xfrm>
          <a:off x="3379901" y="2037989"/>
          <a:ext cx="394515" cy="3093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558" y="0"/>
              </a:lnTo>
              <a:lnTo>
                <a:pt x="268558" y="3093624"/>
              </a:lnTo>
              <a:lnTo>
                <a:pt x="394515" y="309362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D621B-1075-43A2-84E5-FFF9504B8659}">
      <dsp:nvSpPr>
        <dsp:cNvPr id="0" name=""/>
        <dsp:cNvSpPr/>
      </dsp:nvSpPr>
      <dsp:spPr>
        <a:xfrm>
          <a:off x="3379901" y="2037989"/>
          <a:ext cx="394515" cy="2552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558" y="0"/>
              </a:lnTo>
              <a:lnTo>
                <a:pt x="268558" y="2552009"/>
              </a:lnTo>
              <a:lnTo>
                <a:pt x="394515" y="2552009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5D2CF1-3190-4EA7-A8EE-77E5268BF6E1}">
      <dsp:nvSpPr>
        <dsp:cNvPr id="0" name=""/>
        <dsp:cNvSpPr/>
      </dsp:nvSpPr>
      <dsp:spPr>
        <a:xfrm>
          <a:off x="3379901" y="2037989"/>
          <a:ext cx="394515" cy="2010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558" y="0"/>
              </a:lnTo>
              <a:lnTo>
                <a:pt x="268558" y="2010395"/>
              </a:lnTo>
              <a:lnTo>
                <a:pt x="394515" y="201039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D987FB-7BDA-4CF7-80DA-F4D64965F1CE}">
      <dsp:nvSpPr>
        <dsp:cNvPr id="0" name=""/>
        <dsp:cNvSpPr/>
      </dsp:nvSpPr>
      <dsp:spPr>
        <a:xfrm>
          <a:off x="3379901" y="2037989"/>
          <a:ext cx="394515" cy="1468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558" y="0"/>
              </a:lnTo>
              <a:lnTo>
                <a:pt x="268558" y="1468780"/>
              </a:lnTo>
              <a:lnTo>
                <a:pt x="394515" y="146878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42102C-D430-4DE5-8E8F-0D502DBBBA88}">
      <dsp:nvSpPr>
        <dsp:cNvPr id="0" name=""/>
        <dsp:cNvSpPr/>
      </dsp:nvSpPr>
      <dsp:spPr>
        <a:xfrm>
          <a:off x="3379901" y="2037989"/>
          <a:ext cx="394515" cy="927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558" y="0"/>
              </a:lnTo>
              <a:lnTo>
                <a:pt x="268558" y="927166"/>
              </a:lnTo>
              <a:lnTo>
                <a:pt x="394515" y="92716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D3992-807D-481E-9E94-6206606EAA26}">
      <dsp:nvSpPr>
        <dsp:cNvPr id="0" name=""/>
        <dsp:cNvSpPr/>
      </dsp:nvSpPr>
      <dsp:spPr>
        <a:xfrm>
          <a:off x="3379901" y="2037989"/>
          <a:ext cx="394515" cy="3855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558" y="0"/>
              </a:lnTo>
              <a:lnTo>
                <a:pt x="268558" y="385551"/>
              </a:lnTo>
              <a:lnTo>
                <a:pt x="394515" y="38555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C314D-C3D4-48C0-AB47-398D92F7C6AE}">
      <dsp:nvSpPr>
        <dsp:cNvPr id="0" name=""/>
        <dsp:cNvSpPr/>
      </dsp:nvSpPr>
      <dsp:spPr>
        <a:xfrm>
          <a:off x="3379901" y="1881927"/>
          <a:ext cx="394515" cy="156062"/>
        </a:xfrm>
        <a:custGeom>
          <a:avLst/>
          <a:gdLst/>
          <a:ahLst/>
          <a:cxnLst/>
          <a:rect l="0" t="0" r="0" b="0"/>
          <a:pathLst>
            <a:path>
              <a:moveTo>
                <a:pt x="0" y="156062"/>
              </a:moveTo>
              <a:lnTo>
                <a:pt x="268558" y="156062"/>
              </a:lnTo>
              <a:lnTo>
                <a:pt x="268558" y="0"/>
              </a:lnTo>
              <a:lnTo>
                <a:pt x="394515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D2D1FB-E449-4985-AEF1-A683F5B95001}">
      <dsp:nvSpPr>
        <dsp:cNvPr id="0" name=""/>
        <dsp:cNvSpPr/>
      </dsp:nvSpPr>
      <dsp:spPr>
        <a:xfrm>
          <a:off x="3379901" y="1340312"/>
          <a:ext cx="394515" cy="697677"/>
        </a:xfrm>
        <a:custGeom>
          <a:avLst/>
          <a:gdLst/>
          <a:ahLst/>
          <a:cxnLst/>
          <a:rect l="0" t="0" r="0" b="0"/>
          <a:pathLst>
            <a:path>
              <a:moveTo>
                <a:pt x="0" y="697677"/>
              </a:moveTo>
              <a:lnTo>
                <a:pt x="268558" y="697677"/>
              </a:lnTo>
              <a:lnTo>
                <a:pt x="268558" y="0"/>
              </a:lnTo>
              <a:lnTo>
                <a:pt x="394515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B9E9D2-43D3-4DC4-BE37-0E2464727371}">
      <dsp:nvSpPr>
        <dsp:cNvPr id="0" name=""/>
        <dsp:cNvSpPr/>
      </dsp:nvSpPr>
      <dsp:spPr>
        <a:xfrm>
          <a:off x="3379901" y="788667"/>
          <a:ext cx="441648" cy="1249322"/>
        </a:xfrm>
        <a:custGeom>
          <a:avLst/>
          <a:gdLst/>
          <a:ahLst/>
          <a:cxnLst/>
          <a:rect l="0" t="0" r="0" b="0"/>
          <a:pathLst>
            <a:path>
              <a:moveTo>
                <a:pt x="0" y="1249322"/>
              </a:moveTo>
              <a:lnTo>
                <a:pt x="315691" y="1249322"/>
              </a:lnTo>
              <a:lnTo>
                <a:pt x="315691" y="0"/>
              </a:lnTo>
              <a:lnTo>
                <a:pt x="441648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EF330-C4EF-40C5-8488-86991FBBFA21}">
      <dsp:nvSpPr>
        <dsp:cNvPr id="0" name=""/>
        <dsp:cNvSpPr/>
      </dsp:nvSpPr>
      <dsp:spPr>
        <a:xfrm>
          <a:off x="3379901" y="225476"/>
          <a:ext cx="394515" cy="1812513"/>
        </a:xfrm>
        <a:custGeom>
          <a:avLst/>
          <a:gdLst/>
          <a:ahLst/>
          <a:cxnLst/>
          <a:rect l="0" t="0" r="0" b="0"/>
          <a:pathLst>
            <a:path>
              <a:moveTo>
                <a:pt x="0" y="1812513"/>
              </a:moveTo>
              <a:lnTo>
                <a:pt x="268558" y="1812513"/>
              </a:lnTo>
              <a:lnTo>
                <a:pt x="268558" y="0"/>
              </a:lnTo>
              <a:lnTo>
                <a:pt x="394515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8150C9-8AF5-42F6-B22A-171C59331C9B}">
      <dsp:nvSpPr>
        <dsp:cNvPr id="0" name=""/>
        <dsp:cNvSpPr/>
      </dsp:nvSpPr>
      <dsp:spPr>
        <a:xfrm>
          <a:off x="0" y="173286"/>
          <a:ext cx="3379901" cy="37294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Освітні</a:t>
          </a:r>
          <a:r>
            <a:rPr lang="ru-RU" sz="2800" b="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компоненти</a:t>
          </a:r>
          <a:r>
            <a:rPr lang="ru-RU" sz="2800" b="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фахової</a:t>
          </a:r>
          <a:r>
            <a:rPr lang="ru-RU" sz="2800" b="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підготовки</a:t>
          </a:r>
          <a:r>
            <a:rPr lang="ru-RU" sz="2800" b="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магістрів</a:t>
          </a:r>
          <a:r>
            <a:rPr lang="ru-RU" sz="2800" b="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2800" b="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спеціалізацією</a:t>
          </a:r>
          <a:r>
            <a:rPr lang="ru-RU" sz="2800" b="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i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800" b="1" i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Облік</a:t>
          </a:r>
          <a:r>
            <a:rPr lang="ru-RU" sz="2800" b="1" i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800" b="1" i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аналіз</a:t>
          </a:r>
          <a:r>
            <a:rPr lang="ru-RU" sz="2800" b="1" i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800" b="1" i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фінансові</a:t>
          </a:r>
          <a:r>
            <a:rPr lang="ru-RU" sz="2800" b="1" i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i="1" kern="12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розслідування</a:t>
          </a:r>
          <a:r>
            <a:rPr lang="ru-RU" sz="2800" b="1" i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uk-UA" sz="2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73286"/>
        <a:ext cx="3379901" cy="3729407"/>
      </dsp:txXfrm>
    </dsp:sp>
    <dsp:sp modelId="{69863D41-E53A-4CBB-BBD8-C6CBF418FA59}">
      <dsp:nvSpPr>
        <dsp:cNvPr id="0" name=""/>
        <dsp:cNvSpPr/>
      </dsp:nvSpPr>
      <dsp:spPr>
        <a:xfrm>
          <a:off x="3774416" y="1784"/>
          <a:ext cx="4937143" cy="44738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обліку</a:t>
          </a: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8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оптимізація</a:t>
          </a: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оподаткування</a:t>
          </a:r>
          <a:endParaRPr lang="uk-UA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4416" y="1784"/>
        <a:ext cx="4937143" cy="447383"/>
      </dsp:txXfrm>
    </dsp:sp>
    <dsp:sp modelId="{D4F8B8CD-6AEB-435E-A0BF-C989312DB215}">
      <dsp:nvSpPr>
        <dsp:cNvPr id="0" name=""/>
        <dsp:cNvSpPr/>
      </dsp:nvSpPr>
      <dsp:spPr>
        <a:xfrm>
          <a:off x="3821549" y="596583"/>
          <a:ext cx="4939965" cy="3841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Фінансовий</a:t>
          </a: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аналіз</a:t>
          </a:r>
          <a:endParaRPr lang="uk-UA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21549" y="596583"/>
        <a:ext cx="4939965" cy="384168"/>
      </dsp:txXfrm>
    </dsp:sp>
    <dsp:sp modelId="{F7001804-EABE-4B0F-B9AD-77FD563C1EA7}">
      <dsp:nvSpPr>
        <dsp:cNvPr id="0" name=""/>
        <dsp:cNvSpPr/>
      </dsp:nvSpPr>
      <dsp:spPr>
        <a:xfrm>
          <a:off x="3774416" y="1148228"/>
          <a:ext cx="4939965" cy="3841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методика </a:t>
          </a:r>
          <a:r>
            <a:rPr lang="ru-RU" sz="18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фінансових</a:t>
          </a: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розслідувань</a:t>
          </a:r>
          <a:endParaRPr lang="uk-UA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4416" y="1148228"/>
        <a:ext cx="4939965" cy="384168"/>
      </dsp:txXfrm>
    </dsp:sp>
    <dsp:sp modelId="{DC85E2C9-3903-48AA-8381-638C313F29D1}">
      <dsp:nvSpPr>
        <dsp:cNvPr id="0" name=""/>
        <dsp:cNvSpPr/>
      </dsp:nvSpPr>
      <dsp:spPr>
        <a:xfrm>
          <a:off x="3774416" y="1689842"/>
          <a:ext cx="4939965" cy="3841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Цифрові</a:t>
          </a: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технології</a:t>
          </a: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18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обліку</a:t>
          </a: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18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оподаткуванні</a:t>
          </a:r>
          <a:endParaRPr lang="uk-UA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4416" y="1689842"/>
        <a:ext cx="4939965" cy="384168"/>
      </dsp:txXfrm>
    </dsp:sp>
    <dsp:sp modelId="{4FB8B3AB-31DE-42EC-90C0-401D79E60EE5}">
      <dsp:nvSpPr>
        <dsp:cNvPr id="0" name=""/>
        <dsp:cNvSpPr/>
      </dsp:nvSpPr>
      <dsp:spPr>
        <a:xfrm>
          <a:off x="3774416" y="2231457"/>
          <a:ext cx="4939965" cy="3841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Злочини у сфері господарської діяльності</a:t>
          </a:r>
        </a:p>
      </dsp:txBody>
      <dsp:txXfrm>
        <a:off x="3774416" y="2231457"/>
        <a:ext cx="4939965" cy="384168"/>
      </dsp:txXfrm>
    </dsp:sp>
    <dsp:sp modelId="{BBF3BECF-D2B8-496A-861E-C49ED76D1604}">
      <dsp:nvSpPr>
        <dsp:cNvPr id="0" name=""/>
        <dsp:cNvSpPr/>
      </dsp:nvSpPr>
      <dsp:spPr>
        <a:xfrm>
          <a:off x="3774416" y="2773071"/>
          <a:ext cx="4939965" cy="3841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Судово-бухгалтерська експертиза</a:t>
          </a:r>
        </a:p>
      </dsp:txBody>
      <dsp:txXfrm>
        <a:off x="3774416" y="2773071"/>
        <a:ext cx="4939965" cy="384168"/>
      </dsp:txXfrm>
    </dsp:sp>
    <dsp:sp modelId="{87B10CFC-C84C-49BC-92AE-5E2E9A28D936}">
      <dsp:nvSpPr>
        <dsp:cNvPr id="0" name=""/>
        <dsp:cNvSpPr/>
      </dsp:nvSpPr>
      <dsp:spPr>
        <a:xfrm>
          <a:off x="3774416" y="3314686"/>
          <a:ext cx="4939965" cy="3841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Електронна</a:t>
          </a: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податкова</a:t>
          </a: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звітність</a:t>
          </a:r>
        </a:p>
      </dsp:txBody>
      <dsp:txXfrm>
        <a:off x="3774416" y="3314686"/>
        <a:ext cx="4939965" cy="384168"/>
      </dsp:txXfrm>
    </dsp:sp>
    <dsp:sp modelId="{D62F370B-DF76-436B-9F71-EA25C1C41C31}">
      <dsp:nvSpPr>
        <dsp:cNvPr id="0" name=""/>
        <dsp:cNvSpPr/>
      </dsp:nvSpPr>
      <dsp:spPr>
        <a:xfrm>
          <a:off x="3774416" y="3856301"/>
          <a:ext cx="4939965" cy="3841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Облік і оподаткування за видами економічної діяльності</a:t>
          </a:r>
        </a:p>
      </dsp:txBody>
      <dsp:txXfrm>
        <a:off x="3774416" y="3856301"/>
        <a:ext cx="4939965" cy="384168"/>
      </dsp:txXfrm>
    </dsp:sp>
    <dsp:sp modelId="{5DC71A84-D39D-4D89-9DAC-A35D15A79DC4}">
      <dsp:nvSpPr>
        <dsp:cNvPr id="0" name=""/>
        <dsp:cNvSpPr/>
      </dsp:nvSpPr>
      <dsp:spPr>
        <a:xfrm>
          <a:off x="3774416" y="4397915"/>
          <a:ext cx="4939965" cy="3841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Аудит за видами </a:t>
          </a:r>
          <a:r>
            <a:rPr lang="ru-RU" sz="16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економічної</a:t>
          </a: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діяльності</a:t>
          </a:r>
          <a:endParaRPr lang="uk-UA" sz="16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4416" y="4397915"/>
        <a:ext cx="4939965" cy="384168"/>
      </dsp:txXfrm>
    </dsp:sp>
    <dsp:sp modelId="{23564C83-43F0-47BC-BA06-B9361318A29C}">
      <dsp:nvSpPr>
        <dsp:cNvPr id="0" name=""/>
        <dsp:cNvSpPr/>
      </dsp:nvSpPr>
      <dsp:spPr>
        <a:xfrm>
          <a:off x="3774416" y="4939530"/>
          <a:ext cx="4939965" cy="3841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Податковий</a:t>
          </a: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едвайзинг</a:t>
          </a: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контроль</a:t>
          </a:r>
          <a:endParaRPr lang="uk-UA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4416" y="4939530"/>
        <a:ext cx="4939965" cy="384168"/>
      </dsp:txXfrm>
    </dsp:sp>
    <dsp:sp modelId="{CA62E6FE-ED63-4F32-896B-1E4CFD4F9B88}">
      <dsp:nvSpPr>
        <dsp:cNvPr id="0" name=""/>
        <dsp:cNvSpPr/>
      </dsp:nvSpPr>
      <dsp:spPr>
        <a:xfrm>
          <a:off x="3774416" y="5481144"/>
          <a:ext cx="4939965" cy="3841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Міжнародне</a:t>
          </a: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оподаткування</a:t>
          </a:r>
          <a:endParaRPr lang="uk-UA" sz="16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4416" y="5481144"/>
        <a:ext cx="4939965" cy="384168"/>
      </dsp:txXfrm>
    </dsp:sp>
    <dsp:sp modelId="{CE6FC361-72AF-488E-825B-01A68481D5CD}">
      <dsp:nvSpPr>
        <dsp:cNvPr id="0" name=""/>
        <dsp:cNvSpPr/>
      </dsp:nvSpPr>
      <dsp:spPr>
        <a:xfrm>
          <a:off x="3774416" y="6022759"/>
          <a:ext cx="4939965" cy="3841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Звітність</a:t>
          </a: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підприємств</a:t>
          </a: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16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європейськими</a:t>
          </a:r>
          <a:r>
            <a:rPr lang="ru-RU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6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нормативами</a:t>
          </a:r>
        </a:p>
      </dsp:txBody>
      <dsp:txXfrm>
        <a:off x="3774416" y="6022759"/>
        <a:ext cx="4939965" cy="3841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04DDB-189D-49C5-8E19-32835B9EE776}">
      <dsp:nvSpPr>
        <dsp:cNvPr id="0" name=""/>
        <dsp:cNvSpPr/>
      </dsp:nvSpPr>
      <dsp:spPr>
        <a:xfrm>
          <a:off x="950186" y="144020"/>
          <a:ext cx="2007504" cy="1383170"/>
        </a:xfrm>
        <a:prstGeom prst="roundRect">
          <a:avLst/>
        </a:prstGeom>
        <a:blipFill>
          <a:blip xmlns:r="http://schemas.openxmlformats.org/officeDocument/2006/relationships" r:embed="rId1" cstate="print"/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C2A853-E9C8-46A6-B2AC-5BB06F50ABC0}">
      <dsp:nvSpPr>
        <dsp:cNvPr id="0" name=""/>
        <dsp:cNvSpPr/>
      </dsp:nvSpPr>
      <dsp:spPr>
        <a:xfrm>
          <a:off x="811137" y="1656183"/>
          <a:ext cx="2286166" cy="744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noProof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Служби фінансового та управлінського обліку </a:t>
          </a:r>
          <a:r>
            <a:rPr lang="uk-UA" sz="1600" b="1" kern="1200" noProof="0" dirty="0" err="1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бізнес-</a:t>
          </a:r>
          <a:r>
            <a:rPr lang="uk-UA" sz="1600" b="1" kern="1200" noProof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структур та установ державного сектора економіки</a:t>
          </a:r>
          <a:endParaRPr lang="uk-UA" sz="1600" b="0" kern="1200" noProof="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811137" y="1656183"/>
        <a:ext cx="2286166" cy="744784"/>
      </dsp:txXfrm>
    </dsp:sp>
    <dsp:sp modelId="{B9BE1C29-19BA-4DB2-8C48-252C1DC9FBD0}">
      <dsp:nvSpPr>
        <dsp:cNvPr id="0" name=""/>
        <dsp:cNvSpPr/>
      </dsp:nvSpPr>
      <dsp:spPr>
        <a:xfrm>
          <a:off x="3451561" y="144020"/>
          <a:ext cx="2007504" cy="1383170"/>
        </a:xfrm>
        <a:prstGeom prst="roundRect">
          <a:avLst/>
        </a:prstGeom>
        <a:blipFill>
          <a:blip xmlns:r="http://schemas.openxmlformats.org/officeDocument/2006/relationships" r:embed="rId2" cstate="print"/>
          <a:srcRect/>
          <a:stretch>
            <a:fillRect l="-2000" r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C30E47-9CDD-4609-8C42-97A9342EB68F}">
      <dsp:nvSpPr>
        <dsp:cNvPr id="0" name=""/>
        <dsp:cNvSpPr/>
      </dsp:nvSpPr>
      <dsp:spPr>
        <a:xfrm>
          <a:off x="3322047" y="1656183"/>
          <a:ext cx="2314913" cy="744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Служби фінансової аналітики і внутрішнього контролінгу (аудиту)</a:t>
          </a:r>
          <a:r>
            <a:rPr lang="uk-UA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бізнес-структур та установ державного сектора економіки</a:t>
          </a:r>
          <a:endParaRPr lang="uk-UA" sz="1600" b="1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322047" y="1656183"/>
        <a:ext cx="2314913" cy="744784"/>
      </dsp:txXfrm>
    </dsp:sp>
    <dsp:sp modelId="{8645DE35-A3E5-44B2-87DF-5579374F2DEE}">
      <dsp:nvSpPr>
        <dsp:cNvPr id="0" name=""/>
        <dsp:cNvSpPr/>
      </dsp:nvSpPr>
      <dsp:spPr>
        <a:xfrm>
          <a:off x="5813605" y="144020"/>
          <a:ext cx="2007504" cy="1383170"/>
        </a:xfrm>
        <a:prstGeom prst="roundRect">
          <a:avLst/>
        </a:prstGeom>
        <a:blipFill>
          <a:blip xmlns:r="http://schemas.openxmlformats.org/officeDocument/2006/relationships" r:embed="rId3" cstate="print"/>
          <a:srcRect/>
          <a:stretch>
            <a:fillRect l="-2000" r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B4EC42-0A8A-4C65-9AE5-DA09C71C5F46}">
      <dsp:nvSpPr>
        <dsp:cNvPr id="0" name=""/>
        <dsp:cNvSpPr/>
      </dsp:nvSpPr>
      <dsp:spPr>
        <a:xfrm>
          <a:off x="5861705" y="1656183"/>
          <a:ext cx="2007504" cy="744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Юридичні служби та правоохоронні органи</a:t>
          </a:r>
        </a:p>
      </dsp:txBody>
      <dsp:txXfrm>
        <a:off x="5861705" y="1656183"/>
        <a:ext cx="2007504" cy="744784"/>
      </dsp:txXfrm>
    </dsp:sp>
    <dsp:sp modelId="{DB2CC3DE-7274-4AB8-8686-89D54BE9AD06}">
      <dsp:nvSpPr>
        <dsp:cNvPr id="0" name=""/>
        <dsp:cNvSpPr/>
      </dsp:nvSpPr>
      <dsp:spPr>
        <a:xfrm>
          <a:off x="2" y="3456395"/>
          <a:ext cx="2007504" cy="1383170"/>
        </a:xfrm>
        <a:prstGeom prst="roundRect">
          <a:avLst/>
        </a:prstGeom>
        <a:blipFill>
          <a:blip xmlns:r="http://schemas.openxmlformats.org/officeDocument/2006/relationships" r:embed="rId4" cstate="print"/>
          <a:srcRect/>
          <a:stretch>
            <a:fillRect l="-2000" r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3205AD-8330-4AFB-ACA9-447F17960331}">
      <dsp:nvSpPr>
        <dsp:cNvPr id="0" name=""/>
        <dsp:cNvSpPr/>
      </dsp:nvSpPr>
      <dsp:spPr>
        <a:xfrm>
          <a:off x="2" y="4943847"/>
          <a:ext cx="2007504" cy="744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Органи державної і місцевої влади</a:t>
          </a:r>
        </a:p>
      </dsp:txBody>
      <dsp:txXfrm>
        <a:off x="2" y="4943847"/>
        <a:ext cx="2007504" cy="744784"/>
      </dsp:txXfrm>
    </dsp:sp>
    <dsp:sp modelId="{9BF78529-E277-4D88-A224-04114E8AE777}">
      <dsp:nvSpPr>
        <dsp:cNvPr id="0" name=""/>
        <dsp:cNvSpPr/>
      </dsp:nvSpPr>
      <dsp:spPr>
        <a:xfrm>
          <a:off x="2184292" y="3441360"/>
          <a:ext cx="2007504" cy="1383170"/>
        </a:xfrm>
        <a:prstGeom prst="roundRect">
          <a:avLst/>
        </a:prstGeom>
        <a:blipFill>
          <a:blip xmlns:r="http://schemas.openxmlformats.org/officeDocument/2006/relationships" r:embed="rId5" cstate="print"/>
          <a:srcRect/>
          <a:stretch>
            <a:fillRect l="-14000" r="-1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7713B2-0E5B-4740-8D5C-8D42E052F760}">
      <dsp:nvSpPr>
        <dsp:cNvPr id="0" name=""/>
        <dsp:cNvSpPr/>
      </dsp:nvSpPr>
      <dsp:spPr>
        <a:xfrm>
          <a:off x="2184292" y="4824536"/>
          <a:ext cx="2007504" cy="744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Незалежні та державні аудитори </a:t>
          </a:r>
          <a:endParaRPr lang="uk-UA" sz="1600" b="1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184292" y="4824536"/>
        <a:ext cx="2007504" cy="744784"/>
      </dsp:txXfrm>
    </dsp:sp>
    <dsp:sp modelId="{0D60C8B9-1232-401A-AE04-6897862DFE54}">
      <dsp:nvSpPr>
        <dsp:cNvPr id="0" name=""/>
        <dsp:cNvSpPr/>
      </dsp:nvSpPr>
      <dsp:spPr>
        <a:xfrm>
          <a:off x="4392631" y="3441360"/>
          <a:ext cx="2007504" cy="1383170"/>
        </a:xfrm>
        <a:prstGeom prst="roundRect">
          <a:avLst/>
        </a:prstGeom>
        <a:blipFill>
          <a:blip xmlns:r="http://schemas.openxmlformats.org/officeDocument/2006/relationships" r:embed="rId6" cstate="print"/>
          <a:srcRect/>
          <a:stretch>
            <a:fillRect l="-2000" r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FD7E3D-0B36-4A25-A87A-2B336251C9C5}">
      <dsp:nvSpPr>
        <dsp:cNvPr id="0" name=""/>
        <dsp:cNvSpPr/>
      </dsp:nvSpPr>
      <dsp:spPr>
        <a:xfrm>
          <a:off x="4392631" y="4824536"/>
          <a:ext cx="2007504" cy="744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Незалежна професійна діяльність </a:t>
          </a:r>
          <a:endParaRPr lang="uk-UA" sz="1600" b="1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392631" y="4824536"/>
        <a:ext cx="2007504" cy="744784"/>
      </dsp:txXfrm>
    </dsp:sp>
    <dsp:sp modelId="{8043A341-65B9-4184-975F-1C2EEC8CBF76}">
      <dsp:nvSpPr>
        <dsp:cNvPr id="0" name=""/>
        <dsp:cNvSpPr/>
      </dsp:nvSpPr>
      <dsp:spPr>
        <a:xfrm>
          <a:off x="6600971" y="3441360"/>
          <a:ext cx="2007504" cy="1383170"/>
        </a:xfrm>
        <a:prstGeom prst="roundRect">
          <a:avLst/>
        </a:prstGeom>
        <a:blipFill>
          <a:blip xmlns:r="http://schemas.openxmlformats.org/officeDocument/2006/relationships" r:embed="rId7" cstate="print"/>
          <a:srcRect/>
          <a:stretch>
            <a:fillRect l="-2000" r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373A8C-2E2A-4A37-B3A9-7E81C200DBE3}">
      <dsp:nvSpPr>
        <dsp:cNvPr id="0" name=""/>
        <dsp:cNvSpPr/>
      </dsp:nvSpPr>
      <dsp:spPr>
        <a:xfrm>
          <a:off x="6600971" y="4824536"/>
          <a:ext cx="2007504" cy="744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Наукова і педагогічна діяльність </a:t>
          </a:r>
          <a:endParaRPr lang="uk-UA" sz="1600" b="1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6600971" y="4824536"/>
        <a:ext cx="2007504" cy="7447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5EB13-BF22-4995-B0EA-25D0D0552C99}">
      <dsp:nvSpPr>
        <dsp:cNvPr id="0" name=""/>
        <dsp:cNvSpPr/>
      </dsp:nvSpPr>
      <dsp:spPr>
        <a:xfrm>
          <a:off x="933009" y="1260082"/>
          <a:ext cx="2260376" cy="226037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Облік і оподаткування</a:t>
          </a:r>
        </a:p>
      </dsp:txBody>
      <dsp:txXfrm>
        <a:off x="1264033" y="1591106"/>
        <a:ext cx="1598328" cy="1598328"/>
      </dsp:txXfrm>
    </dsp:sp>
    <dsp:sp modelId="{08FDE5F1-33B4-4ACB-B8B0-CF572F5EC997}">
      <dsp:nvSpPr>
        <dsp:cNvPr id="0" name=""/>
        <dsp:cNvSpPr/>
      </dsp:nvSpPr>
      <dsp:spPr>
        <a:xfrm>
          <a:off x="1402014" y="351974"/>
          <a:ext cx="1322365" cy="1130188"/>
        </a:xfrm>
        <a:prstGeom prst="ellipse">
          <a:avLst/>
        </a:prstGeom>
        <a:solidFill>
          <a:schemeClr val="accent5">
            <a:alpha val="50000"/>
            <a:hueOff val="386165"/>
            <a:satOff val="-3243"/>
            <a:lumOff val="-41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Приватний підприємець за будь-якою системою оподаткування </a:t>
          </a:r>
        </a:p>
      </dsp:txBody>
      <dsp:txXfrm>
        <a:off x="1595670" y="517486"/>
        <a:ext cx="935053" cy="799164"/>
      </dsp:txXfrm>
    </dsp:sp>
    <dsp:sp modelId="{F514AE84-4E6F-4D82-8B30-6BBF40F11C93}">
      <dsp:nvSpPr>
        <dsp:cNvPr id="0" name=""/>
        <dsp:cNvSpPr/>
      </dsp:nvSpPr>
      <dsp:spPr>
        <a:xfrm>
          <a:off x="2510068" y="786375"/>
          <a:ext cx="1000171" cy="950714"/>
        </a:xfrm>
        <a:prstGeom prst="ellipse">
          <a:avLst/>
        </a:prstGeom>
        <a:solidFill>
          <a:schemeClr val="accent5">
            <a:alpha val="50000"/>
            <a:hueOff val="772330"/>
            <a:satOff val="-6486"/>
            <a:lumOff val="-83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Фінансовий менеджер і аналітик</a:t>
          </a:r>
        </a:p>
      </dsp:txBody>
      <dsp:txXfrm>
        <a:off x="2656540" y="925604"/>
        <a:ext cx="707227" cy="672256"/>
      </dsp:txXfrm>
    </dsp:sp>
    <dsp:sp modelId="{86790654-2893-4812-96BB-55ECA9E93697}">
      <dsp:nvSpPr>
        <dsp:cNvPr id="0" name=""/>
        <dsp:cNvSpPr/>
      </dsp:nvSpPr>
      <dsp:spPr>
        <a:xfrm>
          <a:off x="2948924" y="1569358"/>
          <a:ext cx="1130188" cy="1130188"/>
        </a:xfrm>
        <a:prstGeom prst="ellipse">
          <a:avLst/>
        </a:prstGeom>
        <a:solidFill>
          <a:schemeClr val="accent5">
            <a:alpha val="50000"/>
            <a:hueOff val="1158495"/>
            <a:satOff val="-9729"/>
            <a:lumOff val="-1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Ревізор, аудитор, контролер</a:t>
          </a:r>
        </a:p>
      </dsp:txBody>
      <dsp:txXfrm>
        <a:off x="3114436" y="1734870"/>
        <a:ext cx="799164" cy="799164"/>
      </dsp:txXfrm>
    </dsp:sp>
    <dsp:sp modelId="{0D3031BD-A4C2-40E2-9C52-511A30B00499}">
      <dsp:nvSpPr>
        <dsp:cNvPr id="0" name=""/>
        <dsp:cNvSpPr/>
      </dsp:nvSpPr>
      <dsp:spPr>
        <a:xfrm>
          <a:off x="2773934" y="2561778"/>
          <a:ext cx="1130188" cy="1130188"/>
        </a:xfrm>
        <a:prstGeom prst="ellipse">
          <a:avLst/>
        </a:prstGeom>
        <a:solidFill>
          <a:schemeClr val="accent5">
            <a:alpha val="50000"/>
            <a:hueOff val="1544660"/>
            <a:satOff val="-12972"/>
            <a:lumOff val="-167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Економіст, статистик</a:t>
          </a:r>
        </a:p>
      </dsp:txBody>
      <dsp:txXfrm>
        <a:off x="2939446" y="2727290"/>
        <a:ext cx="799164" cy="799164"/>
      </dsp:txXfrm>
    </dsp:sp>
    <dsp:sp modelId="{B9246D24-3F63-4373-86FA-B5700618EF58}">
      <dsp:nvSpPr>
        <dsp:cNvPr id="0" name=""/>
        <dsp:cNvSpPr/>
      </dsp:nvSpPr>
      <dsp:spPr>
        <a:xfrm>
          <a:off x="2001968" y="3209534"/>
          <a:ext cx="1130188" cy="1130188"/>
        </a:xfrm>
        <a:prstGeom prst="ellipse">
          <a:avLst/>
        </a:prstGeom>
        <a:solidFill>
          <a:schemeClr val="accent5">
            <a:alpha val="50000"/>
            <a:hueOff val="1930825"/>
            <a:satOff val="-16216"/>
            <a:lumOff val="-209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Податковий інспектор</a:t>
          </a:r>
        </a:p>
      </dsp:txBody>
      <dsp:txXfrm>
        <a:off x="2167480" y="3375046"/>
        <a:ext cx="799164" cy="799164"/>
      </dsp:txXfrm>
    </dsp:sp>
    <dsp:sp modelId="{508D14CD-CCBF-4265-B235-23376F8C9107}">
      <dsp:nvSpPr>
        <dsp:cNvPr id="0" name=""/>
        <dsp:cNvSpPr/>
      </dsp:nvSpPr>
      <dsp:spPr>
        <a:xfrm>
          <a:off x="994238" y="3209534"/>
          <a:ext cx="1130188" cy="1130188"/>
        </a:xfrm>
        <a:prstGeom prst="ellipse">
          <a:avLst/>
        </a:prstGeom>
        <a:solidFill>
          <a:schemeClr val="accent5">
            <a:alpha val="50000"/>
            <a:hueOff val="2316990"/>
            <a:satOff val="-19459"/>
            <a:lumOff val="-250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Бухгалтер, експерт, консультант</a:t>
          </a:r>
        </a:p>
      </dsp:txBody>
      <dsp:txXfrm>
        <a:off x="1159750" y="3375046"/>
        <a:ext cx="799164" cy="799164"/>
      </dsp:txXfrm>
    </dsp:sp>
    <dsp:sp modelId="{EF3FEA75-CC15-4B2F-8027-8CE16A212CC2}">
      <dsp:nvSpPr>
        <dsp:cNvPr id="0" name=""/>
        <dsp:cNvSpPr/>
      </dsp:nvSpPr>
      <dsp:spPr>
        <a:xfrm>
          <a:off x="222272" y="2561778"/>
          <a:ext cx="1130188" cy="1130188"/>
        </a:xfrm>
        <a:prstGeom prst="ellipse">
          <a:avLst/>
        </a:prstGeom>
        <a:solidFill>
          <a:schemeClr val="accent5">
            <a:alpha val="50000"/>
            <a:hueOff val="2703155"/>
            <a:satOff val="-22702"/>
            <a:lumOff val="-292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9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Обліковий фахівець страхових компаній, державних фондів соціального страхування</a:t>
          </a:r>
        </a:p>
      </dsp:txBody>
      <dsp:txXfrm>
        <a:off x="387784" y="2727290"/>
        <a:ext cx="799164" cy="799164"/>
      </dsp:txXfrm>
    </dsp:sp>
    <dsp:sp modelId="{23D2639F-FEAA-44AE-98DF-7B9E92A85B0D}">
      <dsp:nvSpPr>
        <dsp:cNvPr id="0" name=""/>
        <dsp:cNvSpPr/>
      </dsp:nvSpPr>
      <dsp:spPr>
        <a:xfrm>
          <a:off x="-46664" y="1451334"/>
          <a:ext cx="1318081" cy="1130188"/>
        </a:xfrm>
        <a:prstGeom prst="ellipse">
          <a:avLst/>
        </a:prstGeom>
        <a:solidFill>
          <a:schemeClr val="accent5">
            <a:alpha val="50000"/>
            <a:hueOff val="3089320"/>
            <a:satOff val="-25945"/>
            <a:lumOff val="-334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Керівник </a:t>
          </a:r>
          <a:r>
            <a:rPr lang="uk-UA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підприємства  </a:t>
          </a:r>
          <a:r>
            <a:rPr lang="uk-UA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малого бізнесу</a:t>
          </a:r>
        </a:p>
      </dsp:txBody>
      <dsp:txXfrm>
        <a:off x="146364" y="1616846"/>
        <a:ext cx="932025" cy="799164"/>
      </dsp:txXfrm>
    </dsp:sp>
    <dsp:sp modelId="{D91C5AD9-5F0D-4317-8CAA-9CA0FCDA510A}">
      <dsp:nvSpPr>
        <dsp:cNvPr id="0" name=""/>
        <dsp:cNvSpPr/>
      </dsp:nvSpPr>
      <dsp:spPr>
        <a:xfrm>
          <a:off x="651112" y="808397"/>
          <a:ext cx="930257" cy="906670"/>
        </a:xfrm>
        <a:prstGeom prst="ellipse">
          <a:avLst/>
        </a:prstGeom>
        <a:solidFill>
          <a:schemeClr val="accent5">
            <a:alpha val="50000"/>
            <a:hueOff val="3475485"/>
            <a:satOff val="-29188"/>
            <a:lumOff val="-376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Спеціаліст з обліку в державній податковій службі</a:t>
          </a:r>
        </a:p>
      </dsp:txBody>
      <dsp:txXfrm>
        <a:off x="787345" y="941176"/>
        <a:ext cx="657791" cy="6411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FCBA3-EAA4-4C3C-B960-33588AE564DD}">
      <dsp:nvSpPr>
        <dsp:cNvPr id="0" name=""/>
        <dsp:cNvSpPr/>
      </dsp:nvSpPr>
      <dsp:spPr>
        <a:xfrm>
          <a:off x="1075239" y="1138162"/>
          <a:ext cx="2502559" cy="250255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Облік і оподаткування</a:t>
          </a:r>
        </a:p>
      </dsp:txBody>
      <dsp:txXfrm>
        <a:off x="1441730" y="1504653"/>
        <a:ext cx="1769577" cy="1769577"/>
      </dsp:txXfrm>
    </dsp:sp>
    <dsp:sp modelId="{EDB64AF6-FCAD-4DD3-AC5B-C02932AD9030}">
      <dsp:nvSpPr>
        <dsp:cNvPr id="0" name=""/>
        <dsp:cNvSpPr/>
      </dsp:nvSpPr>
      <dsp:spPr>
        <a:xfrm>
          <a:off x="1700879" y="132756"/>
          <a:ext cx="1251279" cy="1251279"/>
        </a:xfrm>
        <a:prstGeom prst="ellipse">
          <a:avLst/>
        </a:prstGeom>
        <a:solidFill>
          <a:schemeClr val="accent5">
            <a:alpha val="50000"/>
            <a:hueOff val="386165"/>
            <a:satOff val="-3243"/>
            <a:lumOff val="-41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Науковий співробітник</a:t>
          </a:r>
        </a:p>
      </dsp:txBody>
      <dsp:txXfrm>
        <a:off x="1884125" y="316002"/>
        <a:ext cx="884787" cy="884787"/>
      </dsp:txXfrm>
    </dsp:sp>
    <dsp:sp modelId="{E8CCCF19-39EE-4DFB-95EE-6FC3DC6612C8}">
      <dsp:nvSpPr>
        <dsp:cNvPr id="0" name=""/>
        <dsp:cNvSpPr/>
      </dsp:nvSpPr>
      <dsp:spPr>
        <a:xfrm>
          <a:off x="2749295" y="514348"/>
          <a:ext cx="1251279" cy="1251279"/>
        </a:xfrm>
        <a:prstGeom prst="ellipse">
          <a:avLst/>
        </a:prstGeom>
        <a:solidFill>
          <a:schemeClr val="accent5">
            <a:alpha val="50000"/>
            <a:hueOff val="772330"/>
            <a:satOff val="-6486"/>
            <a:lumOff val="-83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Заступник директора з економіки</a:t>
          </a:r>
        </a:p>
      </dsp:txBody>
      <dsp:txXfrm>
        <a:off x="2932541" y="697594"/>
        <a:ext cx="884787" cy="884787"/>
      </dsp:txXfrm>
    </dsp:sp>
    <dsp:sp modelId="{3E497849-F25B-4997-8E01-A5495C001F41}">
      <dsp:nvSpPr>
        <dsp:cNvPr id="0" name=""/>
        <dsp:cNvSpPr/>
      </dsp:nvSpPr>
      <dsp:spPr>
        <a:xfrm>
          <a:off x="3307145" y="1480574"/>
          <a:ext cx="1251279" cy="1251279"/>
        </a:xfrm>
        <a:prstGeom prst="ellipse">
          <a:avLst/>
        </a:prstGeom>
        <a:solidFill>
          <a:schemeClr val="accent5">
            <a:alpha val="50000"/>
            <a:hueOff val="1158495"/>
            <a:satOff val="-9729"/>
            <a:lumOff val="-1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Головний бухгалтер</a:t>
          </a:r>
        </a:p>
      </dsp:txBody>
      <dsp:txXfrm>
        <a:off x="3490391" y="1663820"/>
        <a:ext cx="884787" cy="884787"/>
      </dsp:txXfrm>
    </dsp:sp>
    <dsp:sp modelId="{C5859D94-02B9-44F6-8F73-AE6D8DCAE731}">
      <dsp:nvSpPr>
        <dsp:cNvPr id="0" name=""/>
        <dsp:cNvSpPr/>
      </dsp:nvSpPr>
      <dsp:spPr>
        <a:xfrm>
          <a:off x="3113406" y="2579325"/>
          <a:ext cx="1251279" cy="1251279"/>
        </a:xfrm>
        <a:prstGeom prst="ellipse">
          <a:avLst/>
        </a:prstGeom>
        <a:solidFill>
          <a:schemeClr val="accent5">
            <a:alpha val="50000"/>
            <a:hueOff val="1544660"/>
            <a:satOff val="-12972"/>
            <a:lumOff val="-167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Фінансовий директор</a:t>
          </a:r>
        </a:p>
      </dsp:txBody>
      <dsp:txXfrm>
        <a:off x="3296652" y="2762571"/>
        <a:ext cx="884787" cy="884787"/>
      </dsp:txXfrm>
    </dsp:sp>
    <dsp:sp modelId="{14622490-AB9E-4F12-A762-71974C47DA40}">
      <dsp:nvSpPr>
        <dsp:cNvPr id="0" name=""/>
        <dsp:cNvSpPr/>
      </dsp:nvSpPr>
      <dsp:spPr>
        <a:xfrm>
          <a:off x="2258730" y="3296483"/>
          <a:ext cx="1251279" cy="1251279"/>
        </a:xfrm>
        <a:prstGeom prst="ellipse">
          <a:avLst/>
        </a:prstGeom>
        <a:solidFill>
          <a:schemeClr val="accent5">
            <a:alpha val="50000"/>
            <a:hueOff val="1930825"/>
            <a:satOff val="-16216"/>
            <a:lumOff val="-209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Економічний радник</a:t>
          </a:r>
        </a:p>
      </dsp:txBody>
      <dsp:txXfrm>
        <a:off x="2441976" y="3479729"/>
        <a:ext cx="884787" cy="884787"/>
      </dsp:txXfrm>
    </dsp:sp>
    <dsp:sp modelId="{F674C233-CFD6-4638-BE3B-15BAB1641718}">
      <dsp:nvSpPr>
        <dsp:cNvPr id="0" name=""/>
        <dsp:cNvSpPr/>
      </dsp:nvSpPr>
      <dsp:spPr>
        <a:xfrm>
          <a:off x="1143029" y="3296483"/>
          <a:ext cx="1251279" cy="1251279"/>
        </a:xfrm>
        <a:prstGeom prst="ellipse">
          <a:avLst/>
        </a:prstGeom>
        <a:solidFill>
          <a:schemeClr val="accent5">
            <a:alpha val="50000"/>
            <a:hueOff val="2316990"/>
            <a:satOff val="-19459"/>
            <a:lumOff val="-250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Викладач закладу </a:t>
          </a:r>
          <a:r>
            <a:rPr lang="uk-UA" sz="11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передвищої</a:t>
          </a:r>
          <a:r>
            <a:rPr lang="uk-UA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освіти</a:t>
          </a:r>
        </a:p>
      </dsp:txBody>
      <dsp:txXfrm>
        <a:off x="1326275" y="3479729"/>
        <a:ext cx="884787" cy="884787"/>
      </dsp:txXfrm>
    </dsp:sp>
    <dsp:sp modelId="{98993F1F-A524-422F-A09C-F7EC53BCBDB3}">
      <dsp:nvSpPr>
        <dsp:cNvPr id="0" name=""/>
        <dsp:cNvSpPr/>
      </dsp:nvSpPr>
      <dsp:spPr>
        <a:xfrm>
          <a:off x="288352" y="2579325"/>
          <a:ext cx="1251279" cy="1251279"/>
        </a:xfrm>
        <a:prstGeom prst="ellipse">
          <a:avLst/>
        </a:prstGeom>
        <a:solidFill>
          <a:schemeClr val="accent5">
            <a:alpha val="50000"/>
            <a:hueOff val="2703155"/>
            <a:satOff val="-22702"/>
            <a:lumOff val="-292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Керівник аудиторської фірми</a:t>
          </a:r>
        </a:p>
      </dsp:txBody>
      <dsp:txXfrm>
        <a:off x="471598" y="2762571"/>
        <a:ext cx="884787" cy="884787"/>
      </dsp:txXfrm>
    </dsp:sp>
    <dsp:sp modelId="{24C2A5AB-62B7-4DCD-84BB-07F4E789408D}">
      <dsp:nvSpPr>
        <dsp:cNvPr id="0" name=""/>
        <dsp:cNvSpPr/>
      </dsp:nvSpPr>
      <dsp:spPr>
        <a:xfrm>
          <a:off x="-93929" y="1480574"/>
          <a:ext cx="1628365" cy="1251279"/>
        </a:xfrm>
        <a:prstGeom prst="ellipse">
          <a:avLst/>
        </a:prstGeom>
        <a:solidFill>
          <a:schemeClr val="accent5">
            <a:alpha val="50000"/>
            <a:hueOff val="3089320"/>
            <a:satOff val="-25945"/>
            <a:lumOff val="-334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Судово-бухгалтерський </a:t>
          </a:r>
          <a:r>
            <a:rPr lang="uk-UA" sz="1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експерт, детектив</a:t>
          </a:r>
          <a:endParaRPr lang="uk-UA" sz="1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4540" y="1663820"/>
        <a:ext cx="1151427" cy="884787"/>
      </dsp:txXfrm>
    </dsp:sp>
    <dsp:sp modelId="{01AEF810-7D74-463B-8E0C-C18EBB97C123}">
      <dsp:nvSpPr>
        <dsp:cNvPr id="0" name=""/>
        <dsp:cNvSpPr/>
      </dsp:nvSpPr>
      <dsp:spPr>
        <a:xfrm>
          <a:off x="652463" y="514348"/>
          <a:ext cx="1251279" cy="1251279"/>
        </a:xfrm>
        <a:prstGeom prst="ellipse">
          <a:avLst/>
        </a:prstGeom>
        <a:solidFill>
          <a:schemeClr val="accent5">
            <a:alpha val="50000"/>
            <a:hueOff val="3475485"/>
            <a:satOff val="-29188"/>
            <a:lumOff val="-376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Консультант з економічних питань і фінансово-економічної безпеки</a:t>
          </a:r>
        </a:p>
      </dsp:txBody>
      <dsp:txXfrm>
        <a:off x="835709" y="697594"/>
        <a:ext cx="884787" cy="88478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AF8B6-2E85-4B95-9442-4C001D5A4650}">
      <dsp:nvSpPr>
        <dsp:cNvPr id="0" name=""/>
        <dsp:cNvSpPr/>
      </dsp:nvSpPr>
      <dsp:spPr>
        <a:xfrm>
          <a:off x="0" y="0"/>
          <a:ext cx="4090813" cy="417646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1" kern="1200" dirty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1" kern="1200" dirty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1" kern="1200" dirty="0"/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 розпорядженні студентів </a:t>
          </a:r>
          <a:r>
            <a:rPr lang="uk-UA" sz="18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сучасні аудиторії, обладнані мультимедійною технікою і засобами візуалізації, бібліотека з читальним залом, центр технічних засобів навчання і комп</a:t>
          </a:r>
          <a:r>
            <a:rPr lang="en-US" sz="18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uk-UA" sz="1800" b="0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ютерні</a:t>
          </a:r>
          <a:r>
            <a:rPr lang="uk-UA" sz="18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лабораторії, актовий зал, спортивний зал.</a:t>
          </a:r>
        </a:p>
      </dsp:txBody>
      <dsp:txXfrm>
        <a:off x="0" y="0"/>
        <a:ext cx="4090813" cy="1252938"/>
      </dsp:txXfrm>
    </dsp:sp>
    <dsp:sp modelId="{45A963F8-01CC-408F-9885-66BEB88DCD45}">
      <dsp:nvSpPr>
        <dsp:cNvPr id="0" name=""/>
        <dsp:cNvSpPr/>
      </dsp:nvSpPr>
      <dsp:spPr>
        <a:xfrm>
          <a:off x="404334" y="2117625"/>
          <a:ext cx="3272651" cy="189285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23825" rIns="165100" bIns="12382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b="1" kern="1200" dirty="0"/>
            <a:t>  </a:t>
          </a:r>
          <a:endParaRPr lang="uk-UA" sz="6500" kern="1200" dirty="0"/>
        </a:p>
      </dsp:txBody>
      <dsp:txXfrm>
        <a:off x="459774" y="2173065"/>
        <a:ext cx="3161771" cy="1781972"/>
      </dsp:txXfrm>
    </dsp:sp>
    <dsp:sp modelId="{9517E88E-FEFD-4292-94B5-93D4BAF09959}">
      <dsp:nvSpPr>
        <dsp:cNvPr id="0" name=""/>
        <dsp:cNvSpPr/>
      </dsp:nvSpPr>
      <dsp:spPr>
        <a:xfrm>
          <a:off x="4401877" y="0"/>
          <a:ext cx="4090813" cy="417646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b="1" kern="1200" dirty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600" b="1" kern="1200" dirty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Колектив випускової кафедри обліку, аналізу і контролю </a:t>
          </a:r>
          <a:r>
            <a:rPr lang="uk-UA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надає сучасне </a:t>
          </a:r>
          <a:r>
            <a:rPr lang="uk-UA" sz="18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навчально-методичне і матеріально-технічне забезпечення</a:t>
          </a:r>
          <a:r>
            <a:rPr lang="uk-UA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uk-UA" sz="1800" b="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практичний          супровід викладання фахових спеціальних курсів.</a:t>
          </a:r>
        </a:p>
      </dsp:txBody>
      <dsp:txXfrm>
        <a:off x="4401877" y="0"/>
        <a:ext cx="4090813" cy="1252938"/>
      </dsp:txXfrm>
    </dsp:sp>
    <dsp:sp modelId="{8FDABF8F-DBB8-4322-9282-5948BDE5BABB}">
      <dsp:nvSpPr>
        <dsp:cNvPr id="0" name=""/>
        <dsp:cNvSpPr/>
      </dsp:nvSpPr>
      <dsp:spPr>
        <a:xfrm>
          <a:off x="4801959" y="2117625"/>
          <a:ext cx="3272651" cy="1892852"/>
        </a:xfrm>
        <a:prstGeom prst="roundRect">
          <a:avLst>
            <a:gd name="adj" fmla="val 10000"/>
          </a:avLst>
        </a:prstGeom>
        <a:solidFill>
          <a:schemeClr val="accent5">
            <a:hueOff val="3475485"/>
            <a:satOff val="-29188"/>
            <a:lumOff val="-376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23825" rIns="165100" bIns="12382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500" kern="1200" dirty="0"/>
        </a:p>
      </dsp:txBody>
      <dsp:txXfrm>
        <a:off x="4857399" y="2173065"/>
        <a:ext cx="3161771" cy="17819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Макет ''Архитектура''"/>
  <dgm:desc val="Служит для отображения иерархических отношений, которые строятся снизу вверх. Этот макет хорошо подходит для показа архитектурных компонентов или объектов, построенных на базе других объектов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90499A-82CE-4EFE-8DE5-14CDBAE262D4}" type="datetimeFigureOut">
              <a:rPr lang="uk-UA"/>
              <a:pPr>
                <a:defRPr/>
              </a:pPr>
              <a:t>05.06.2022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/>
              <a:t>Зразок тексту</a:t>
            </a:r>
          </a:p>
          <a:p>
            <a:pPr lvl="1"/>
            <a:r>
              <a:rPr lang="uk-UA" noProof="0"/>
              <a:t>Другий рівень</a:t>
            </a:r>
          </a:p>
          <a:p>
            <a:pPr lvl="2"/>
            <a:r>
              <a:rPr lang="uk-UA" noProof="0"/>
              <a:t>Третій рівень</a:t>
            </a:r>
          </a:p>
          <a:p>
            <a:pPr lvl="3"/>
            <a:r>
              <a:rPr lang="uk-UA" noProof="0"/>
              <a:t>Четвертий рівень</a:t>
            </a:r>
          </a:p>
          <a:p>
            <a:pPr lvl="4"/>
            <a:r>
              <a:rPr lang="uk-UA" noProof="0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A8320C-A1DF-4798-8D78-CBCA1F30B1D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0560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/>
          </a:p>
        </p:txBody>
      </p:sp>
      <p:sp>
        <p:nvSpPr>
          <p:cNvPr id="30724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22D0DB-493F-496C-8892-A596F7DD6131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8089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2"/>
          <p:cNvSpPr>
            <a:spLocks/>
          </p:cNvSpPr>
          <p:nvPr/>
        </p:nvSpPr>
        <p:spPr bwMode="gray">
          <a:xfrm>
            <a:off x="-9525" y="2997200"/>
            <a:ext cx="2205038" cy="2663825"/>
          </a:xfrm>
          <a:custGeom>
            <a:avLst/>
            <a:gdLst>
              <a:gd name="T0" fmla="*/ 0 w 1406"/>
              <a:gd name="T1" fmla="*/ 2147483647 h 1678"/>
              <a:gd name="T2" fmla="*/ 0 w 1406"/>
              <a:gd name="T3" fmla="*/ 2147483647 h 1678"/>
              <a:gd name="T4" fmla="*/ 2147483647 w 1406"/>
              <a:gd name="T5" fmla="*/ 0 h 1678"/>
              <a:gd name="T6" fmla="*/ 2147483647 w 1406"/>
              <a:gd name="T7" fmla="*/ 229335013 h 1678"/>
              <a:gd name="T8" fmla="*/ 0 w 1406"/>
              <a:gd name="T9" fmla="*/ 2147483647 h 16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06" h="1678">
                <a:moveTo>
                  <a:pt x="0" y="1678"/>
                </a:moveTo>
                <a:lnTo>
                  <a:pt x="0" y="1134"/>
                </a:lnTo>
                <a:lnTo>
                  <a:pt x="1406" y="0"/>
                </a:lnTo>
                <a:lnTo>
                  <a:pt x="1406" y="91"/>
                </a:lnTo>
                <a:lnTo>
                  <a:pt x="0" y="1678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pic>
        <p:nvPicPr>
          <p:cNvPr id="5" name="Picture 7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1447800" y="1782763"/>
            <a:ext cx="73596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8"/>
          <p:cNvSpPr>
            <a:spLocks/>
          </p:cNvSpPr>
          <p:nvPr/>
        </p:nvSpPr>
        <p:spPr bwMode="gray">
          <a:xfrm>
            <a:off x="568325" y="-9525"/>
            <a:ext cx="1784350" cy="6875463"/>
          </a:xfrm>
          <a:custGeom>
            <a:avLst/>
            <a:gdLst>
              <a:gd name="T0" fmla="*/ 0 w 1124"/>
              <a:gd name="T1" fmla="*/ 0 h 4343"/>
              <a:gd name="T2" fmla="*/ 1234876563 w 1124"/>
              <a:gd name="T3" fmla="*/ 5012138 h 4343"/>
              <a:gd name="T4" fmla="*/ 2147483647 w 1124"/>
              <a:gd name="T5" fmla="*/ 2147483647 h 4343"/>
              <a:gd name="T6" fmla="*/ 2147483647 w 1124"/>
              <a:gd name="T7" fmla="*/ 2147483647 h 4343"/>
              <a:gd name="T8" fmla="*/ 2147483647 w 1124"/>
              <a:gd name="T9" fmla="*/ 2147483647 h 4343"/>
              <a:gd name="T10" fmla="*/ 1325602188 w 1124"/>
              <a:gd name="T11" fmla="*/ 2147483647 h 4343"/>
              <a:gd name="T12" fmla="*/ 2147483647 w 1124"/>
              <a:gd name="T13" fmla="*/ 2147483647 h 4343"/>
              <a:gd name="T14" fmla="*/ 2147483647 w 1124"/>
              <a:gd name="T15" fmla="*/ 2147483647 h 4343"/>
              <a:gd name="T16" fmla="*/ 0 w 1124"/>
              <a:gd name="T17" fmla="*/ 0 h 43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24" h="4343">
                <a:moveTo>
                  <a:pt x="0" y="0"/>
                </a:moveTo>
                <a:lnTo>
                  <a:pt x="490" y="2"/>
                </a:lnTo>
                <a:lnTo>
                  <a:pt x="1124" y="1373"/>
                </a:lnTo>
                <a:lnTo>
                  <a:pt x="1124" y="2036"/>
                </a:lnTo>
                <a:lnTo>
                  <a:pt x="889" y="4343"/>
                </a:lnTo>
                <a:lnTo>
                  <a:pt x="526" y="4343"/>
                </a:lnTo>
                <a:lnTo>
                  <a:pt x="1079" y="2031"/>
                </a:lnTo>
                <a:lnTo>
                  <a:pt x="1079" y="138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Freeform 9"/>
          <p:cNvSpPr>
            <a:spLocks/>
          </p:cNvSpPr>
          <p:nvPr/>
        </p:nvSpPr>
        <p:spPr bwMode="gray">
          <a:xfrm>
            <a:off x="-12700" y="-9525"/>
            <a:ext cx="2392363" cy="6880225"/>
          </a:xfrm>
          <a:custGeom>
            <a:avLst/>
            <a:gdLst>
              <a:gd name="T0" fmla="*/ 456149170 w 1507"/>
              <a:gd name="T1" fmla="*/ 0 h 4334"/>
              <a:gd name="T2" fmla="*/ 2147483647 w 1507"/>
              <a:gd name="T3" fmla="*/ 2147483647 h 4334"/>
              <a:gd name="T4" fmla="*/ 2147483647 w 1507"/>
              <a:gd name="T5" fmla="*/ 2147483647 h 4334"/>
              <a:gd name="T6" fmla="*/ 1832154770 w 1507"/>
              <a:gd name="T7" fmla="*/ 2147483647 h 4334"/>
              <a:gd name="T8" fmla="*/ 5040314 w 1507"/>
              <a:gd name="T9" fmla="*/ 2147483647 h 4334"/>
              <a:gd name="T10" fmla="*/ 5040314 w 1507"/>
              <a:gd name="T11" fmla="*/ 2147483647 h 4334"/>
              <a:gd name="T12" fmla="*/ 2147483647 w 1507"/>
              <a:gd name="T13" fmla="*/ 2147483647 h 4334"/>
              <a:gd name="T14" fmla="*/ 2147483647 w 1507"/>
              <a:gd name="T15" fmla="*/ 2147483647 h 4334"/>
              <a:gd name="T16" fmla="*/ 20161254 w 1507"/>
              <a:gd name="T17" fmla="*/ 1093747813 h 4334"/>
              <a:gd name="T18" fmla="*/ 0 w 1507"/>
              <a:gd name="T19" fmla="*/ 15120938 h 4334"/>
              <a:gd name="T20" fmla="*/ 456149170 w 1507"/>
              <a:gd name="T21" fmla="*/ 0 h 43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07" h="4334">
                <a:moveTo>
                  <a:pt x="181" y="0"/>
                </a:moveTo>
                <a:lnTo>
                  <a:pt x="1507" y="1379"/>
                </a:lnTo>
                <a:lnTo>
                  <a:pt x="1507" y="2036"/>
                </a:lnTo>
                <a:lnTo>
                  <a:pt x="727" y="4334"/>
                </a:lnTo>
                <a:lnTo>
                  <a:pt x="2" y="4334"/>
                </a:lnTo>
                <a:lnTo>
                  <a:pt x="2" y="4162"/>
                </a:lnTo>
                <a:lnTo>
                  <a:pt x="1441" y="1936"/>
                </a:lnTo>
                <a:lnTo>
                  <a:pt x="1441" y="1447"/>
                </a:lnTo>
                <a:lnTo>
                  <a:pt x="8" y="434"/>
                </a:lnTo>
                <a:lnTo>
                  <a:pt x="0" y="6"/>
                </a:lnTo>
                <a:lnTo>
                  <a:pt x="181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8" name="Freeform 10"/>
          <p:cNvSpPr>
            <a:spLocks/>
          </p:cNvSpPr>
          <p:nvPr/>
        </p:nvSpPr>
        <p:spPr bwMode="gray">
          <a:xfrm>
            <a:off x="2557463" y="0"/>
            <a:ext cx="3022600" cy="6858000"/>
          </a:xfrm>
          <a:custGeom>
            <a:avLst/>
            <a:gdLst>
              <a:gd name="T0" fmla="*/ 2147483647 w 1904"/>
              <a:gd name="T1" fmla="*/ 0 h 4354"/>
              <a:gd name="T2" fmla="*/ 2147483647 w 1904"/>
              <a:gd name="T3" fmla="*/ 0 h 4354"/>
              <a:gd name="T4" fmla="*/ 0 w 1904"/>
              <a:gd name="T5" fmla="*/ 2147483647 h 4354"/>
              <a:gd name="T6" fmla="*/ 0 w 1904"/>
              <a:gd name="T7" fmla="*/ 2147483647 h 4354"/>
              <a:gd name="T8" fmla="*/ 1255037813 w 1904"/>
              <a:gd name="T9" fmla="*/ 2147483647 h 4354"/>
              <a:gd name="T10" fmla="*/ 2147483647 w 1904"/>
              <a:gd name="T11" fmla="*/ 2147483647 h 4354"/>
              <a:gd name="T12" fmla="*/ 110886875 w 1904"/>
              <a:gd name="T13" fmla="*/ 2147483647 h 4354"/>
              <a:gd name="T14" fmla="*/ 110886875 w 1904"/>
              <a:gd name="T15" fmla="*/ 2147483647 h 4354"/>
              <a:gd name="T16" fmla="*/ 2147483647 w 1904"/>
              <a:gd name="T17" fmla="*/ 0 h 43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04" h="4354">
                <a:moveTo>
                  <a:pt x="1904" y="0"/>
                </a:moveTo>
                <a:lnTo>
                  <a:pt x="1178" y="0"/>
                </a:lnTo>
                <a:lnTo>
                  <a:pt x="0" y="1342"/>
                </a:lnTo>
                <a:lnTo>
                  <a:pt x="0" y="1950"/>
                </a:lnTo>
                <a:lnTo>
                  <a:pt x="498" y="4354"/>
                </a:lnTo>
                <a:lnTo>
                  <a:pt x="1088" y="4354"/>
                </a:lnTo>
                <a:lnTo>
                  <a:pt x="44" y="1985"/>
                </a:lnTo>
                <a:lnTo>
                  <a:pt x="44" y="1361"/>
                </a:lnTo>
                <a:lnTo>
                  <a:pt x="1904" y="0"/>
                </a:lnTo>
                <a:close/>
              </a:path>
            </a:pathLst>
          </a:custGeom>
          <a:solidFill>
            <a:srgbClr val="D3D3D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" name="Freeform 11"/>
          <p:cNvSpPr>
            <a:spLocks/>
          </p:cNvSpPr>
          <p:nvPr/>
        </p:nvSpPr>
        <p:spPr bwMode="gray">
          <a:xfrm>
            <a:off x="2959100" y="-14288"/>
            <a:ext cx="2711450" cy="1887538"/>
          </a:xfrm>
          <a:custGeom>
            <a:avLst/>
            <a:gdLst>
              <a:gd name="T0" fmla="*/ 2147483647 w 1708"/>
              <a:gd name="T1" fmla="*/ 2520951 h 1189"/>
              <a:gd name="T2" fmla="*/ 2147483647 w 1708"/>
              <a:gd name="T3" fmla="*/ 0 h 1189"/>
              <a:gd name="T4" fmla="*/ 0 w 1708"/>
              <a:gd name="T5" fmla="*/ 2147483647 h 1189"/>
              <a:gd name="T6" fmla="*/ 2147483647 w 1708"/>
              <a:gd name="T7" fmla="*/ 2520951 h 118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08" h="1189">
                <a:moveTo>
                  <a:pt x="1708" y="1"/>
                </a:moveTo>
                <a:lnTo>
                  <a:pt x="1379" y="0"/>
                </a:lnTo>
                <a:lnTo>
                  <a:pt x="0" y="1189"/>
                </a:lnTo>
                <a:lnTo>
                  <a:pt x="1708" y="1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0" name="Freeform 13"/>
          <p:cNvSpPr>
            <a:spLocks/>
          </p:cNvSpPr>
          <p:nvPr/>
        </p:nvSpPr>
        <p:spPr bwMode="gray">
          <a:xfrm>
            <a:off x="2498725" y="-9525"/>
            <a:ext cx="6105525" cy="6867525"/>
          </a:xfrm>
          <a:custGeom>
            <a:avLst/>
            <a:gdLst>
              <a:gd name="T0" fmla="*/ 2147483647 w 3846"/>
              <a:gd name="T1" fmla="*/ 0 h 4354"/>
              <a:gd name="T2" fmla="*/ 2147483647 w 3846"/>
              <a:gd name="T3" fmla="*/ 0 h 4354"/>
              <a:gd name="T4" fmla="*/ 0 w 3846"/>
              <a:gd name="T5" fmla="*/ 2147483647 h 4354"/>
              <a:gd name="T6" fmla="*/ 0 w 3846"/>
              <a:gd name="T7" fmla="*/ 2147483647 h 4354"/>
              <a:gd name="T8" fmla="*/ 2147483647 w 3846"/>
              <a:gd name="T9" fmla="*/ 2147483647 h 4354"/>
              <a:gd name="T10" fmla="*/ 2147483647 w 3846"/>
              <a:gd name="T11" fmla="*/ 2147483647 h 4354"/>
              <a:gd name="T12" fmla="*/ 181451250 w 3846"/>
              <a:gd name="T13" fmla="*/ 2147483647 h 4354"/>
              <a:gd name="T14" fmla="*/ 181451250 w 3846"/>
              <a:gd name="T15" fmla="*/ 2147483647 h 4354"/>
              <a:gd name="T16" fmla="*/ 2147483647 w 3846"/>
              <a:gd name="T17" fmla="*/ 0 h 4354"/>
              <a:gd name="T18" fmla="*/ 2147483647 w 3846"/>
              <a:gd name="T19" fmla="*/ 0 h 43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846" h="4354">
                <a:moveTo>
                  <a:pt x="3665" y="0"/>
                </a:moveTo>
                <a:lnTo>
                  <a:pt x="2122" y="0"/>
                </a:lnTo>
                <a:lnTo>
                  <a:pt x="0" y="1339"/>
                </a:lnTo>
                <a:lnTo>
                  <a:pt x="0" y="1950"/>
                </a:lnTo>
                <a:lnTo>
                  <a:pt x="1215" y="4354"/>
                </a:lnTo>
                <a:lnTo>
                  <a:pt x="1941" y="4354"/>
                </a:lnTo>
                <a:lnTo>
                  <a:pt x="72" y="1877"/>
                </a:lnTo>
                <a:lnTo>
                  <a:pt x="72" y="1361"/>
                </a:lnTo>
                <a:lnTo>
                  <a:pt x="3846" y="0"/>
                </a:lnTo>
                <a:lnTo>
                  <a:pt x="2122" y="0"/>
                </a:lnTo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1" name="Freeform 14"/>
          <p:cNvSpPr>
            <a:spLocks/>
          </p:cNvSpPr>
          <p:nvPr/>
        </p:nvSpPr>
        <p:spPr bwMode="gray">
          <a:xfrm>
            <a:off x="-9525" y="185738"/>
            <a:ext cx="2246313" cy="5984875"/>
          </a:xfrm>
          <a:custGeom>
            <a:avLst/>
            <a:gdLst>
              <a:gd name="T0" fmla="*/ 0 w 1415"/>
              <a:gd name="T1" fmla="*/ 0 h 3770"/>
              <a:gd name="T2" fmla="*/ 2147483647 w 1415"/>
              <a:gd name="T3" fmla="*/ 2147483647 h 3770"/>
              <a:gd name="T4" fmla="*/ 2147483647 w 1415"/>
              <a:gd name="T5" fmla="*/ 2147483647 h 3770"/>
              <a:gd name="T6" fmla="*/ 0 w 1415"/>
              <a:gd name="T7" fmla="*/ 2147483647 h 3770"/>
              <a:gd name="T8" fmla="*/ 0 w 1415"/>
              <a:gd name="T9" fmla="*/ 2147483647 h 3770"/>
              <a:gd name="T10" fmla="*/ 2147483647 w 1415"/>
              <a:gd name="T11" fmla="*/ 2147483647 h 3770"/>
              <a:gd name="T12" fmla="*/ 2147483647 w 1415"/>
              <a:gd name="T13" fmla="*/ 2147483647 h 3770"/>
              <a:gd name="T14" fmla="*/ 15120941 w 1415"/>
              <a:gd name="T15" fmla="*/ 2147483647 h 3770"/>
              <a:gd name="T16" fmla="*/ 0 w 1415"/>
              <a:gd name="T17" fmla="*/ 0 h 37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15" h="3770">
                <a:moveTo>
                  <a:pt x="0" y="0"/>
                </a:moveTo>
                <a:lnTo>
                  <a:pt x="1415" y="1197"/>
                </a:lnTo>
                <a:lnTo>
                  <a:pt x="1415" y="1862"/>
                </a:lnTo>
                <a:lnTo>
                  <a:pt x="0" y="3770"/>
                </a:lnTo>
                <a:lnTo>
                  <a:pt x="0" y="3272"/>
                </a:lnTo>
                <a:lnTo>
                  <a:pt x="1376" y="1801"/>
                </a:lnTo>
                <a:lnTo>
                  <a:pt x="1376" y="1272"/>
                </a:lnTo>
                <a:lnTo>
                  <a:pt x="6" y="9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2" name="Freeform 15"/>
          <p:cNvSpPr>
            <a:spLocks/>
          </p:cNvSpPr>
          <p:nvPr/>
        </p:nvSpPr>
        <p:spPr bwMode="gray">
          <a:xfrm>
            <a:off x="2608263" y="642938"/>
            <a:ext cx="6540500" cy="6215062"/>
          </a:xfrm>
          <a:custGeom>
            <a:avLst/>
            <a:gdLst>
              <a:gd name="T0" fmla="*/ 2147483647 w 4120"/>
              <a:gd name="T1" fmla="*/ 0 h 3915"/>
              <a:gd name="T2" fmla="*/ 2147483647 w 4120"/>
              <a:gd name="T3" fmla="*/ 1260078024 h 3915"/>
              <a:gd name="T4" fmla="*/ 153730325 w 4120"/>
              <a:gd name="T5" fmla="*/ 2147483647 h 3915"/>
              <a:gd name="T6" fmla="*/ 153730325 w 4120"/>
              <a:gd name="T7" fmla="*/ 2147483647 h 3915"/>
              <a:gd name="T8" fmla="*/ 2147483647 w 4120"/>
              <a:gd name="T9" fmla="*/ 2147483647 h 3915"/>
              <a:gd name="T10" fmla="*/ 2147483647 w 4120"/>
              <a:gd name="T11" fmla="*/ 2147483647 h 3915"/>
              <a:gd name="T12" fmla="*/ 0 w 4120"/>
              <a:gd name="T13" fmla="*/ 2147483647 h 3915"/>
              <a:gd name="T14" fmla="*/ 0 w 4120"/>
              <a:gd name="T15" fmla="*/ 2147483647 h 3915"/>
              <a:gd name="T16" fmla="*/ 2147483647 w 4120"/>
              <a:gd name="T17" fmla="*/ 0 h 39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120" h="3915">
                <a:moveTo>
                  <a:pt x="4115" y="0"/>
                </a:moveTo>
                <a:lnTo>
                  <a:pt x="4120" y="500"/>
                </a:lnTo>
                <a:lnTo>
                  <a:pt x="61" y="1059"/>
                </a:lnTo>
                <a:lnTo>
                  <a:pt x="61" y="1466"/>
                </a:lnTo>
                <a:lnTo>
                  <a:pt x="2419" y="3915"/>
                </a:lnTo>
                <a:lnTo>
                  <a:pt x="1830" y="3915"/>
                </a:lnTo>
                <a:lnTo>
                  <a:pt x="0" y="1449"/>
                </a:lnTo>
                <a:lnTo>
                  <a:pt x="0" y="967"/>
                </a:lnTo>
                <a:lnTo>
                  <a:pt x="4115" y="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3" name="Freeform 16"/>
          <p:cNvSpPr>
            <a:spLocks/>
          </p:cNvSpPr>
          <p:nvPr/>
        </p:nvSpPr>
        <p:spPr bwMode="gray">
          <a:xfrm>
            <a:off x="2586038" y="-17463"/>
            <a:ext cx="6557962" cy="6875463"/>
          </a:xfrm>
          <a:custGeom>
            <a:avLst/>
            <a:gdLst>
              <a:gd name="T0" fmla="*/ 2147483647 w 4131"/>
              <a:gd name="T1" fmla="*/ 0 h 4348"/>
              <a:gd name="T2" fmla="*/ 2147483647 w 4131"/>
              <a:gd name="T3" fmla="*/ 1235241445 h 4348"/>
              <a:gd name="T4" fmla="*/ 138607789 w 4131"/>
              <a:gd name="T5" fmla="*/ 2147483647 h 4348"/>
              <a:gd name="T6" fmla="*/ 138607789 w 4131"/>
              <a:gd name="T7" fmla="*/ 2147483647 h 4348"/>
              <a:gd name="T8" fmla="*/ 2147483647 w 4131"/>
              <a:gd name="T9" fmla="*/ 2147483647 h 4348"/>
              <a:gd name="T10" fmla="*/ 2147483647 w 4131"/>
              <a:gd name="T11" fmla="*/ 2147483647 h 4348"/>
              <a:gd name="T12" fmla="*/ 0 w 4131"/>
              <a:gd name="T13" fmla="*/ 2147483647 h 4348"/>
              <a:gd name="T14" fmla="*/ 0 w 4131"/>
              <a:gd name="T15" fmla="*/ 2147483647 h 4348"/>
              <a:gd name="T16" fmla="*/ 2147483647 w 4131"/>
              <a:gd name="T17" fmla="*/ 0 h 4348"/>
              <a:gd name="T18" fmla="*/ 2147483647 w 4131"/>
              <a:gd name="T19" fmla="*/ 0 h 43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131" h="4348">
                <a:moveTo>
                  <a:pt x="4131" y="0"/>
                </a:moveTo>
                <a:lnTo>
                  <a:pt x="4126" y="494"/>
                </a:lnTo>
                <a:lnTo>
                  <a:pt x="55" y="1404"/>
                </a:lnTo>
                <a:lnTo>
                  <a:pt x="55" y="1853"/>
                </a:lnTo>
                <a:lnTo>
                  <a:pt x="3156" y="4348"/>
                </a:lnTo>
                <a:lnTo>
                  <a:pt x="2067" y="4348"/>
                </a:lnTo>
                <a:lnTo>
                  <a:pt x="0" y="1882"/>
                </a:lnTo>
                <a:lnTo>
                  <a:pt x="0" y="1355"/>
                </a:lnTo>
                <a:lnTo>
                  <a:pt x="3615" y="0"/>
                </a:lnTo>
                <a:lnTo>
                  <a:pt x="4131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4" name="Freeform 17"/>
          <p:cNvSpPr>
            <a:spLocks/>
          </p:cNvSpPr>
          <p:nvPr/>
        </p:nvSpPr>
        <p:spPr bwMode="gray">
          <a:xfrm>
            <a:off x="2771775" y="-26988"/>
            <a:ext cx="5761038" cy="2087563"/>
          </a:xfrm>
          <a:custGeom>
            <a:avLst/>
            <a:gdLst>
              <a:gd name="T0" fmla="*/ 0 w 3629"/>
              <a:gd name="T1" fmla="*/ 2147483647 h 1315"/>
              <a:gd name="T2" fmla="*/ 2147483647 w 3629"/>
              <a:gd name="T3" fmla="*/ 0 h 1315"/>
              <a:gd name="T4" fmla="*/ 2147483647 w 3629"/>
              <a:gd name="T5" fmla="*/ 0 h 1315"/>
              <a:gd name="T6" fmla="*/ 0 w 3629"/>
              <a:gd name="T7" fmla="*/ 2147483647 h 131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29" h="1315">
                <a:moveTo>
                  <a:pt x="0" y="1315"/>
                </a:moveTo>
                <a:lnTo>
                  <a:pt x="2858" y="0"/>
                </a:lnTo>
                <a:lnTo>
                  <a:pt x="3629" y="0"/>
                </a:lnTo>
                <a:lnTo>
                  <a:pt x="0" y="1315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5" name="Freeform 18"/>
          <p:cNvSpPr>
            <a:spLocks/>
          </p:cNvSpPr>
          <p:nvPr/>
        </p:nvSpPr>
        <p:spPr bwMode="gray">
          <a:xfrm>
            <a:off x="2555875" y="2924175"/>
            <a:ext cx="3384550" cy="3944938"/>
          </a:xfrm>
          <a:custGeom>
            <a:avLst/>
            <a:gdLst>
              <a:gd name="T0" fmla="*/ 0 w 2132"/>
              <a:gd name="T1" fmla="*/ 0 h 2495"/>
              <a:gd name="T2" fmla="*/ 2147483647 w 2132"/>
              <a:gd name="T3" fmla="*/ 2147483647 h 2495"/>
              <a:gd name="T4" fmla="*/ 2147483647 w 2132"/>
              <a:gd name="T5" fmla="*/ 2147483647 h 2495"/>
              <a:gd name="T6" fmla="*/ 0 w 2132"/>
              <a:gd name="T7" fmla="*/ 0 h 249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32" h="2495">
                <a:moveTo>
                  <a:pt x="0" y="0"/>
                </a:moveTo>
                <a:lnTo>
                  <a:pt x="2132" y="2495"/>
                </a:lnTo>
                <a:lnTo>
                  <a:pt x="1814" y="24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4901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6" name="Freeform 24"/>
          <p:cNvSpPr>
            <a:spLocks/>
          </p:cNvSpPr>
          <p:nvPr/>
        </p:nvSpPr>
        <p:spPr bwMode="gray">
          <a:xfrm>
            <a:off x="-19050" y="180975"/>
            <a:ext cx="2262188" cy="1914525"/>
          </a:xfrm>
          <a:custGeom>
            <a:avLst/>
            <a:gdLst>
              <a:gd name="T0" fmla="*/ 2147483647 w 1425"/>
              <a:gd name="T1" fmla="*/ 2147483647 h 1206"/>
              <a:gd name="T2" fmla="*/ 0 w 1425"/>
              <a:gd name="T3" fmla="*/ 0 h 1206"/>
              <a:gd name="T4" fmla="*/ 0 w 1425"/>
              <a:gd name="T5" fmla="*/ 468749063 h 1206"/>
              <a:gd name="T6" fmla="*/ 2147483647 w 1425"/>
              <a:gd name="T7" fmla="*/ 2147483647 h 120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25" h="1206">
                <a:moveTo>
                  <a:pt x="1425" y="1206"/>
                </a:moveTo>
                <a:lnTo>
                  <a:pt x="0" y="0"/>
                </a:lnTo>
                <a:lnTo>
                  <a:pt x="0" y="186"/>
                </a:lnTo>
                <a:lnTo>
                  <a:pt x="1425" y="1206"/>
                </a:lnTo>
                <a:close/>
              </a:path>
            </a:pathLst>
          </a:custGeom>
          <a:solidFill>
            <a:srgbClr val="333333">
              <a:alpha val="3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7" name="Freeform 25"/>
          <p:cNvSpPr>
            <a:spLocks/>
          </p:cNvSpPr>
          <p:nvPr/>
        </p:nvSpPr>
        <p:spPr bwMode="gray">
          <a:xfrm>
            <a:off x="-12700" y="3105150"/>
            <a:ext cx="2327275" cy="3762375"/>
          </a:xfrm>
          <a:custGeom>
            <a:avLst/>
            <a:gdLst>
              <a:gd name="T0" fmla="*/ 0 w 1466"/>
              <a:gd name="T1" fmla="*/ 2147483647 h 2370"/>
              <a:gd name="T2" fmla="*/ 2147483647 w 1466"/>
              <a:gd name="T3" fmla="*/ 0 h 2370"/>
              <a:gd name="T4" fmla="*/ 488910313 w 1466"/>
              <a:gd name="T5" fmla="*/ 2147483647 h 2370"/>
              <a:gd name="T6" fmla="*/ 10080625 w 1466"/>
              <a:gd name="T7" fmla="*/ 2147483647 h 2370"/>
              <a:gd name="T8" fmla="*/ 0 w 1466"/>
              <a:gd name="T9" fmla="*/ 2147483647 h 23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66" h="2370">
                <a:moveTo>
                  <a:pt x="0" y="2248"/>
                </a:moveTo>
                <a:lnTo>
                  <a:pt x="1466" y="0"/>
                </a:lnTo>
                <a:lnTo>
                  <a:pt x="194" y="2370"/>
                </a:lnTo>
                <a:lnTo>
                  <a:pt x="4" y="2364"/>
                </a:lnTo>
                <a:lnTo>
                  <a:pt x="0" y="2248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8" name="Freeform 26"/>
          <p:cNvSpPr>
            <a:spLocks/>
          </p:cNvSpPr>
          <p:nvPr/>
        </p:nvSpPr>
        <p:spPr bwMode="gray">
          <a:xfrm>
            <a:off x="-9525" y="1403350"/>
            <a:ext cx="2317750" cy="5265738"/>
          </a:xfrm>
          <a:custGeom>
            <a:avLst/>
            <a:gdLst>
              <a:gd name="T0" fmla="*/ 15120938 w 1460"/>
              <a:gd name="T1" fmla="*/ 0 h 3317"/>
              <a:gd name="T2" fmla="*/ 15120938 w 1460"/>
              <a:gd name="T3" fmla="*/ 1620461416 h 3317"/>
              <a:gd name="T4" fmla="*/ 2147483647 w 1460"/>
              <a:gd name="T5" fmla="*/ 1421368260 h 3317"/>
              <a:gd name="T6" fmla="*/ 2147483647 w 1460"/>
              <a:gd name="T7" fmla="*/ 2147483647 h 3317"/>
              <a:gd name="T8" fmla="*/ 0 w 1460"/>
              <a:gd name="T9" fmla="*/ 2147483647 h 3317"/>
              <a:gd name="T10" fmla="*/ 0 w 1460"/>
              <a:gd name="T11" fmla="*/ 2147483647 h 3317"/>
              <a:gd name="T12" fmla="*/ 2147483647 w 1460"/>
              <a:gd name="T13" fmla="*/ 2147483647 h 3317"/>
              <a:gd name="T14" fmla="*/ 2147483647 w 1460"/>
              <a:gd name="T15" fmla="*/ 1272679821 h 3317"/>
              <a:gd name="T16" fmla="*/ 15120938 w 1460"/>
              <a:gd name="T17" fmla="*/ 0 h 33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60" h="3317">
                <a:moveTo>
                  <a:pt x="6" y="0"/>
                </a:moveTo>
                <a:lnTo>
                  <a:pt x="6" y="643"/>
                </a:lnTo>
                <a:lnTo>
                  <a:pt x="1410" y="564"/>
                </a:lnTo>
                <a:lnTo>
                  <a:pt x="1410" y="1049"/>
                </a:lnTo>
                <a:lnTo>
                  <a:pt x="0" y="2852"/>
                </a:lnTo>
                <a:lnTo>
                  <a:pt x="0" y="3317"/>
                </a:lnTo>
                <a:lnTo>
                  <a:pt x="1460" y="1062"/>
                </a:lnTo>
                <a:lnTo>
                  <a:pt x="1460" y="505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grpSp>
        <p:nvGrpSpPr>
          <p:cNvPr id="19" name="Group 36"/>
          <p:cNvGrpSpPr>
            <a:grpSpLocks/>
          </p:cNvGrpSpPr>
          <p:nvPr/>
        </p:nvGrpSpPr>
        <p:grpSpPr bwMode="auto">
          <a:xfrm>
            <a:off x="0" y="-19050"/>
            <a:ext cx="9153525" cy="6886575"/>
            <a:chOff x="0" y="0"/>
            <a:chExt cx="5760" cy="4326"/>
          </a:xfrm>
        </p:grpSpPr>
        <p:pic>
          <p:nvPicPr>
            <p:cNvPr id="20" name="Picture 35" descr="11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0" y="0"/>
              <a:ext cx="5760" cy="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7"/>
            <p:cNvSpPr>
              <a:spLocks noChangeArrowheads="1"/>
            </p:cNvSpPr>
            <p:nvPr userDrawn="1"/>
          </p:nvSpPr>
          <p:spPr bwMode="gray">
            <a:xfrm>
              <a:off x="212" y="462"/>
              <a:ext cx="5334" cy="3408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</p:grpSp>
      <p:pic>
        <p:nvPicPr>
          <p:cNvPr id="22" name="Picture 19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gray">
          <a:xfrm>
            <a:off x="2843213" y="2436813"/>
            <a:ext cx="4159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50"/>
          <p:cNvSpPr>
            <a:spLocks noChangeArrowheads="1"/>
          </p:cNvSpPr>
          <p:nvPr/>
        </p:nvSpPr>
        <p:spPr bwMode="gray">
          <a:xfrm>
            <a:off x="341313" y="722313"/>
            <a:ext cx="8478837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uk-UA" altLang="uk-UA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86082" y="4725144"/>
            <a:ext cx="7772400" cy="8858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29150" y="3505200"/>
            <a:ext cx="4129088" cy="457200"/>
          </a:xfrm>
        </p:spPr>
        <p:txBody>
          <a:bodyPr/>
          <a:lstStyle>
            <a:lvl1pPr marL="0" indent="0" algn="dist">
              <a:buFontTx/>
              <a:buNone/>
              <a:defRPr sz="2000" b="1">
                <a:solidFill>
                  <a:srgbClr val="777777"/>
                </a:solidFill>
              </a:defRPr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BB9CD-D216-4A67-9A25-9AA1D6FD3F21}" type="datetimeFigureOut">
              <a:rPr lang="ru-RU"/>
              <a:pPr>
                <a:defRPr/>
              </a:pPr>
              <a:t>05.06.2022</a:t>
            </a:fld>
            <a:endParaRPr lang="ru-RU"/>
          </a:p>
        </p:txBody>
      </p:sp>
      <p:sp>
        <p:nvSpPr>
          <p:cNvPr id="2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FAF99-D765-494E-A61E-D2829474C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0A555-F69B-470A-9CB5-94AE623184C5}" type="datetimeFigureOut">
              <a:rPr lang="ru-RU"/>
              <a:pPr>
                <a:defRPr/>
              </a:pPr>
              <a:t>05.06.2022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88D01-5AB0-411F-9D06-009B4C411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438"/>
            <a:ext cx="2057400" cy="59277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438"/>
            <a:ext cx="6019800" cy="59277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DE033-2A3C-4C35-A614-ED511F06655A}" type="datetimeFigureOut">
              <a:rPr lang="ru-RU"/>
              <a:pPr>
                <a:defRPr/>
              </a:pPr>
              <a:t>05.06.2022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0E28F-029E-4652-BCFE-7FD3992A8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288" y="198438"/>
            <a:ext cx="6302375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91AD4-A30B-4F08-A741-B19AA006169D}" type="datetimeFigureOut">
              <a:rPr lang="ru-RU"/>
              <a:pPr>
                <a:defRPr/>
              </a:pPr>
              <a:t>05.06.2022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9029C-D530-41CA-B346-31731F704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altLang="ko-KR"/>
              <a:t>Образец заголовка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altLang="ko-KR"/>
              <a:t>Образец заголовка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54D58-7CEF-4242-B458-19856CFB2F30}" type="datetimeFigureOut">
              <a:rPr lang="ru-RU"/>
              <a:pPr>
                <a:defRPr/>
              </a:pPr>
              <a:t>05.06.2022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ACF49-994E-421B-9CF7-6798C0D85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48850-0342-4202-AAE7-8AC3CE3C6F12}" type="datetimeFigureOut">
              <a:rPr lang="ru-RU"/>
              <a:pPr>
                <a:defRPr/>
              </a:pPr>
              <a:t>05.06.2022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075C6-158D-4F68-A95D-F8FE61D0D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06325-8D89-4FBD-97F0-9C7A6760D356}" type="datetimeFigureOut">
              <a:rPr lang="ru-RU"/>
              <a:pPr>
                <a:defRPr/>
              </a:pPr>
              <a:t>05.06.2022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1767D-9FAB-4300-83DC-3EE61F645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04C92-1422-4213-9AF5-74034F0B5E70}" type="datetimeFigureOut">
              <a:rPr lang="ru-RU"/>
              <a:pPr>
                <a:defRPr/>
              </a:pPr>
              <a:t>05.06.2022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4E8C4-F8FD-4779-9B58-C3F28FD54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8DE69-6806-4E94-B09C-71F3F978FA17}" type="datetimeFigureOut">
              <a:rPr lang="ru-RU"/>
              <a:pPr>
                <a:defRPr/>
              </a:pPr>
              <a:t>05.06.2022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B044C-E390-48E0-8145-F2AB95B19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9FCF5-7FD8-4F0B-BF0C-6A2D23B17337}" type="datetimeFigureOut">
              <a:rPr lang="ru-RU"/>
              <a:pPr>
                <a:defRPr/>
              </a:pPr>
              <a:t>05.06.2022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B3587-B4E3-49FE-848A-6C4847F9A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D41DD-DD68-4D04-B3E3-E7BDD1C9CD88}" type="datetimeFigureOut">
              <a:rPr lang="ru-RU"/>
              <a:pPr>
                <a:defRPr/>
              </a:pPr>
              <a:t>05.06.2022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FB0F2-B073-4A6B-8CE6-A3E4F455D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BFC04-3E72-44FB-B5ED-FCC640CE8C29}" type="datetimeFigureOut">
              <a:rPr lang="ru-RU"/>
              <a:pPr>
                <a:defRPr/>
              </a:pPr>
              <a:t>05.06.2022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7CECD-E101-403E-927C-2C513894E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9"/>
          <p:cNvSpPr>
            <a:spLocks/>
          </p:cNvSpPr>
          <p:nvPr/>
        </p:nvSpPr>
        <p:spPr bwMode="gray">
          <a:xfrm>
            <a:off x="7658100" y="0"/>
            <a:ext cx="1104900" cy="6848475"/>
          </a:xfrm>
          <a:custGeom>
            <a:avLst/>
            <a:gdLst>
              <a:gd name="T0" fmla="*/ 786288750 w 696"/>
              <a:gd name="T1" fmla="*/ 0 h 4314"/>
              <a:gd name="T2" fmla="*/ 1330642500 w 696"/>
              <a:gd name="T3" fmla="*/ 1118949375 h 4314"/>
              <a:gd name="T4" fmla="*/ 1754028750 w 696"/>
              <a:gd name="T5" fmla="*/ 2147483647 h 4314"/>
              <a:gd name="T6" fmla="*/ 1073586563 w 696"/>
              <a:gd name="T7" fmla="*/ 2147483647 h 4314"/>
              <a:gd name="T8" fmla="*/ 272176875 w 696"/>
              <a:gd name="T9" fmla="*/ 2147483647 h 4314"/>
              <a:gd name="T10" fmla="*/ 1633061250 w 696"/>
              <a:gd name="T11" fmla="*/ 2147483647 h 4314"/>
              <a:gd name="T12" fmla="*/ 1149191250 w 696"/>
              <a:gd name="T13" fmla="*/ 1088707500 h 4314"/>
              <a:gd name="T14" fmla="*/ 0 w 696"/>
              <a:gd name="T15" fmla="*/ 0 h 4314"/>
              <a:gd name="T16" fmla="*/ 786288750 w 696"/>
              <a:gd name="T17" fmla="*/ 0 h 43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96" h="4314">
                <a:moveTo>
                  <a:pt x="312" y="0"/>
                </a:moveTo>
                <a:lnTo>
                  <a:pt x="528" y="444"/>
                </a:lnTo>
                <a:lnTo>
                  <a:pt x="696" y="960"/>
                </a:lnTo>
                <a:lnTo>
                  <a:pt x="426" y="4314"/>
                </a:lnTo>
                <a:lnTo>
                  <a:pt x="108" y="4314"/>
                </a:lnTo>
                <a:lnTo>
                  <a:pt x="648" y="960"/>
                </a:lnTo>
                <a:lnTo>
                  <a:pt x="456" y="432"/>
                </a:lnTo>
                <a:lnTo>
                  <a:pt x="0" y="0"/>
                </a:lnTo>
                <a:lnTo>
                  <a:pt x="312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027" name="Freeform 10"/>
          <p:cNvSpPr>
            <a:spLocks/>
          </p:cNvSpPr>
          <p:nvPr/>
        </p:nvSpPr>
        <p:spPr bwMode="gray">
          <a:xfrm>
            <a:off x="1066800" y="0"/>
            <a:ext cx="7543800" cy="6858000"/>
          </a:xfrm>
          <a:custGeom>
            <a:avLst/>
            <a:gdLst>
              <a:gd name="T0" fmla="*/ 0 w 4752"/>
              <a:gd name="T1" fmla="*/ 0 h 4320"/>
              <a:gd name="T2" fmla="*/ 2147483647 w 4752"/>
              <a:gd name="T3" fmla="*/ 0 h 4320"/>
              <a:gd name="T4" fmla="*/ 2147483647 w 4752"/>
              <a:gd name="T5" fmla="*/ 1134070313 h 4320"/>
              <a:gd name="T6" fmla="*/ 2147483647 w 4752"/>
              <a:gd name="T7" fmla="*/ 2147483647 h 4320"/>
              <a:gd name="T8" fmla="*/ 2147483647 w 4752"/>
              <a:gd name="T9" fmla="*/ 2147483647 h 4320"/>
              <a:gd name="T10" fmla="*/ 2147483647 w 4752"/>
              <a:gd name="T11" fmla="*/ 2147483647 h 4320"/>
              <a:gd name="T12" fmla="*/ 2147483647 w 4752"/>
              <a:gd name="T13" fmla="*/ 2147483647 h 4320"/>
              <a:gd name="T14" fmla="*/ 2147483647 w 4752"/>
              <a:gd name="T15" fmla="*/ 1320561875 h 4320"/>
              <a:gd name="T16" fmla="*/ 0 w 4752"/>
              <a:gd name="T17" fmla="*/ 0 h 43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752" h="4320">
                <a:moveTo>
                  <a:pt x="0" y="0"/>
                </a:moveTo>
                <a:lnTo>
                  <a:pt x="1536" y="0"/>
                </a:lnTo>
                <a:lnTo>
                  <a:pt x="4590" y="450"/>
                </a:lnTo>
                <a:lnTo>
                  <a:pt x="4752" y="972"/>
                </a:lnTo>
                <a:lnTo>
                  <a:pt x="3600" y="4320"/>
                </a:lnTo>
                <a:lnTo>
                  <a:pt x="3312" y="4320"/>
                </a:lnTo>
                <a:lnTo>
                  <a:pt x="4712" y="994"/>
                </a:lnTo>
                <a:lnTo>
                  <a:pt x="4518" y="5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028" name="Freeform 11"/>
          <p:cNvSpPr>
            <a:spLocks/>
          </p:cNvSpPr>
          <p:nvPr/>
        </p:nvSpPr>
        <p:spPr bwMode="gray">
          <a:xfrm>
            <a:off x="5486400" y="1657350"/>
            <a:ext cx="2990850" cy="5200650"/>
          </a:xfrm>
          <a:custGeom>
            <a:avLst/>
            <a:gdLst>
              <a:gd name="T0" fmla="*/ 967740000 w 1884"/>
              <a:gd name="T1" fmla="*/ 2147483647 h 3276"/>
              <a:gd name="T2" fmla="*/ 2147483647 w 1884"/>
              <a:gd name="T3" fmla="*/ 0 h 3276"/>
              <a:gd name="T4" fmla="*/ 0 w 1884"/>
              <a:gd name="T5" fmla="*/ 2147483647 h 3276"/>
              <a:gd name="T6" fmla="*/ 967740000 w 1884"/>
              <a:gd name="T7" fmla="*/ 2147483647 h 32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884" h="3276">
                <a:moveTo>
                  <a:pt x="384" y="3276"/>
                </a:moveTo>
                <a:lnTo>
                  <a:pt x="1884" y="0"/>
                </a:lnTo>
                <a:lnTo>
                  <a:pt x="0" y="3276"/>
                </a:lnTo>
                <a:lnTo>
                  <a:pt x="384" y="3276"/>
                </a:lnTo>
                <a:close/>
              </a:path>
            </a:pathLst>
          </a:custGeom>
          <a:solidFill>
            <a:srgbClr val="E0E0E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029" name="Freeform 12"/>
          <p:cNvSpPr>
            <a:spLocks/>
          </p:cNvSpPr>
          <p:nvPr/>
        </p:nvSpPr>
        <p:spPr bwMode="gray">
          <a:xfrm>
            <a:off x="3429000" y="0"/>
            <a:ext cx="5172075" cy="6858000"/>
          </a:xfrm>
          <a:custGeom>
            <a:avLst/>
            <a:gdLst>
              <a:gd name="T0" fmla="*/ 0 w 3258"/>
              <a:gd name="T1" fmla="*/ 0 h 4320"/>
              <a:gd name="T2" fmla="*/ 2147483647 w 3258"/>
              <a:gd name="T3" fmla="*/ 1197075013 h 4320"/>
              <a:gd name="T4" fmla="*/ 2147483647 w 3258"/>
              <a:gd name="T5" fmla="*/ 2147483647 h 4320"/>
              <a:gd name="T6" fmla="*/ 2147483647 w 3258"/>
              <a:gd name="T7" fmla="*/ 2147483647 h 4320"/>
              <a:gd name="T8" fmla="*/ 2147483647 w 3258"/>
              <a:gd name="T9" fmla="*/ 2147483647 h 4320"/>
              <a:gd name="T10" fmla="*/ 2147483647 w 3258"/>
              <a:gd name="T11" fmla="*/ 2147483647 h 4320"/>
              <a:gd name="T12" fmla="*/ 2147483647 w 3258"/>
              <a:gd name="T13" fmla="*/ 1088707500 h 4320"/>
              <a:gd name="T14" fmla="*/ 2147483647 w 3258"/>
              <a:gd name="T15" fmla="*/ 0 h 4320"/>
              <a:gd name="T16" fmla="*/ 0 w 3258"/>
              <a:gd name="T17" fmla="*/ 0 h 43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58" h="4320">
                <a:moveTo>
                  <a:pt x="0" y="0"/>
                </a:moveTo>
                <a:lnTo>
                  <a:pt x="3082" y="475"/>
                </a:lnTo>
                <a:lnTo>
                  <a:pt x="3210" y="936"/>
                </a:lnTo>
                <a:lnTo>
                  <a:pt x="1728" y="4320"/>
                </a:lnTo>
                <a:lnTo>
                  <a:pt x="1872" y="4320"/>
                </a:lnTo>
                <a:lnTo>
                  <a:pt x="3258" y="912"/>
                </a:lnTo>
                <a:lnTo>
                  <a:pt x="3120" y="432"/>
                </a:lnTo>
                <a:lnTo>
                  <a:pt x="12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030" name="Freeform 14"/>
          <p:cNvSpPr>
            <a:spLocks/>
          </p:cNvSpPr>
          <p:nvPr/>
        </p:nvSpPr>
        <p:spPr bwMode="gray">
          <a:xfrm>
            <a:off x="8382000" y="0"/>
            <a:ext cx="762000" cy="1143000"/>
          </a:xfrm>
          <a:custGeom>
            <a:avLst/>
            <a:gdLst>
              <a:gd name="T0" fmla="*/ 120967500 w 480"/>
              <a:gd name="T1" fmla="*/ 0 h 720"/>
              <a:gd name="T2" fmla="*/ 0 w 480"/>
              <a:gd name="T3" fmla="*/ 241935000 h 720"/>
              <a:gd name="T4" fmla="*/ 892135313 w 480"/>
              <a:gd name="T5" fmla="*/ 1738907813 h 720"/>
              <a:gd name="T6" fmla="*/ 1209675000 w 480"/>
              <a:gd name="T7" fmla="*/ 1814512500 h 720"/>
              <a:gd name="T8" fmla="*/ 1209675000 w 480"/>
              <a:gd name="T9" fmla="*/ 1451610000 h 720"/>
              <a:gd name="T10" fmla="*/ 120967500 w 480"/>
              <a:gd name="T11" fmla="*/ 241935000 h 720"/>
              <a:gd name="T12" fmla="*/ 224294700 w 480"/>
              <a:gd name="T13" fmla="*/ 0 h 720"/>
              <a:gd name="T14" fmla="*/ 120967500 w 480"/>
              <a:gd name="T15" fmla="*/ 0 h 7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480" h="720">
                <a:moveTo>
                  <a:pt x="48" y="0"/>
                </a:moveTo>
                <a:lnTo>
                  <a:pt x="0" y="96"/>
                </a:lnTo>
                <a:lnTo>
                  <a:pt x="354" y="690"/>
                </a:lnTo>
                <a:lnTo>
                  <a:pt x="480" y="720"/>
                </a:lnTo>
                <a:lnTo>
                  <a:pt x="480" y="576"/>
                </a:lnTo>
                <a:lnTo>
                  <a:pt x="48" y="96"/>
                </a:lnTo>
                <a:lnTo>
                  <a:pt x="89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1031" name="Freeform 15"/>
          <p:cNvSpPr>
            <a:spLocks/>
          </p:cNvSpPr>
          <p:nvPr/>
        </p:nvSpPr>
        <p:spPr bwMode="gray">
          <a:xfrm>
            <a:off x="8610600" y="228600"/>
            <a:ext cx="533400" cy="533400"/>
          </a:xfrm>
          <a:custGeom>
            <a:avLst/>
            <a:gdLst>
              <a:gd name="T0" fmla="*/ 846772500 w 336"/>
              <a:gd name="T1" fmla="*/ 846772500 h 336"/>
              <a:gd name="T2" fmla="*/ 0 w 336"/>
              <a:gd name="T3" fmla="*/ 0 h 336"/>
              <a:gd name="T4" fmla="*/ 846772500 w 336"/>
              <a:gd name="T5" fmla="*/ 604837500 h 336"/>
              <a:gd name="T6" fmla="*/ 846772500 w 336"/>
              <a:gd name="T7" fmla="*/ 846772500 h 33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36" h="336">
                <a:moveTo>
                  <a:pt x="336" y="336"/>
                </a:moveTo>
                <a:lnTo>
                  <a:pt x="0" y="0"/>
                </a:lnTo>
                <a:lnTo>
                  <a:pt x="336" y="240"/>
                </a:lnTo>
                <a:lnTo>
                  <a:pt x="336" y="336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uk-UA"/>
          </a:p>
        </p:txBody>
      </p:sp>
      <p:grpSp>
        <p:nvGrpSpPr>
          <p:cNvPr id="1032" name="Group 49"/>
          <p:cNvGrpSpPr>
            <a:grpSpLocks/>
          </p:cNvGrpSpPr>
          <p:nvPr/>
        </p:nvGrpSpPr>
        <p:grpSpPr bwMode="auto">
          <a:xfrm>
            <a:off x="5562600" y="0"/>
            <a:ext cx="3267075" cy="6858000"/>
            <a:chOff x="3504" y="0"/>
            <a:chExt cx="2058" cy="4320"/>
          </a:xfrm>
        </p:grpSpPr>
        <p:sp>
          <p:nvSpPr>
            <p:cNvPr id="1043" name="Freeform 13"/>
            <p:cNvSpPr>
              <a:spLocks/>
            </p:cNvSpPr>
            <p:nvPr userDrawn="1"/>
          </p:nvSpPr>
          <p:spPr bwMode="gray">
            <a:xfrm>
              <a:off x="3504" y="0"/>
              <a:ext cx="2058" cy="4320"/>
            </a:xfrm>
            <a:custGeom>
              <a:avLst/>
              <a:gdLst>
                <a:gd name="T0" fmla="*/ 0 w 2058"/>
                <a:gd name="T1" fmla="*/ 0 h 4320"/>
                <a:gd name="T2" fmla="*/ 1056 w 2058"/>
                <a:gd name="T3" fmla="*/ 0 h 4320"/>
                <a:gd name="T4" fmla="*/ 1854 w 2058"/>
                <a:gd name="T5" fmla="*/ 402 h 4320"/>
                <a:gd name="T6" fmla="*/ 2058 w 2058"/>
                <a:gd name="T7" fmla="*/ 972 h 4320"/>
                <a:gd name="T8" fmla="*/ 1296 w 2058"/>
                <a:gd name="T9" fmla="*/ 4320 h 4320"/>
                <a:gd name="T10" fmla="*/ 720 w 2058"/>
                <a:gd name="T11" fmla="*/ 4320 h 4320"/>
                <a:gd name="T12" fmla="*/ 1920 w 2058"/>
                <a:gd name="T13" fmla="*/ 912 h 4320"/>
                <a:gd name="T14" fmla="*/ 1776 w 2058"/>
                <a:gd name="T15" fmla="*/ 432 h 4320"/>
                <a:gd name="T16" fmla="*/ 0 w 2058"/>
                <a:gd name="T17" fmla="*/ 0 h 4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58" h="4320">
                  <a:moveTo>
                    <a:pt x="0" y="0"/>
                  </a:moveTo>
                  <a:lnTo>
                    <a:pt x="1056" y="0"/>
                  </a:lnTo>
                  <a:lnTo>
                    <a:pt x="1854" y="402"/>
                  </a:lnTo>
                  <a:lnTo>
                    <a:pt x="2058" y="972"/>
                  </a:lnTo>
                  <a:lnTo>
                    <a:pt x="1296" y="4320"/>
                  </a:lnTo>
                  <a:lnTo>
                    <a:pt x="720" y="4320"/>
                  </a:lnTo>
                  <a:lnTo>
                    <a:pt x="1920" y="912"/>
                  </a:lnTo>
                  <a:lnTo>
                    <a:pt x="1776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044" name="Freeform 23"/>
            <p:cNvSpPr>
              <a:spLocks/>
            </p:cNvSpPr>
            <p:nvPr userDrawn="1"/>
          </p:nvSpPr>
          <p:spPr bwMode="gray">
            <a:xfrm>
              <a:off x="4217" y="1056"/>
              <a:ext cx="1152" cy="3264"/>
            </a:xfrm>
            <a:custGeom>
              <a:avLst/>
              <a:gdLst>
                <a:gd name="T0" fmla="*/ 0 w 1152"/>
                <a:gd name="T1" fmla="*/ 3264 h 3264"/>
                <a:gd name="T2" fmla="*/ 1152 w 1152"/>
                <a:gd name="T3" fmla="*/ 0 h 3264"/>
                <a:gd name="T4" fmla="*/ 96 w 1152"/>
                <a:gd name="T5" fmla="*/ 3264 h 3264"/>
                <a:gd name="T6" fmla="*/ 0 w 1152"/>
                <a:gd name="T7" fmla="*/ 3264 h 3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52" h="3264">
                  <a:moveTo>
                    <a:pt x="0" y="3264"/>
                  </a:moveTo>
                  <a:lnTo>
                    <a:pt x="1152" y="0"/>
                  </a:lnTo>
                  <a:lnTo>
                    <a:pt x="96" y="3264"/>
                  </a:lnTo>
                  <a:lnTo>
                    <a:pt x="0" y="326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</p:grpSp>
      <p:grpSp>
        <p:nvGrpSpPr>
          <p:cNvPr id="1033" name="Group 22"/>
          <p:cNvGrpSpPr>
            <a:grpSpLocks/>
          </p:cNvGrpSpPr>
          <p:nvPr/>
        </p:nvGrpSpPr>
        <p:grpSpPr bwMode="auto">
          <a:xfrm>
            <a:off x="142875" y="765175"/>
            <a:ext cx="8858250" cy="5943600"/>
            <a:chOff x="90" y="480"/>
            <a:chExt cx="5580" cy="3744"/>
          </a:xfrm>
        </p:grpSpPr>
        <p:sp>
          <p:nvSpPr>
            <p:cNvPr id="1041" name="Rectangle 16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1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42" name="Rectangle 17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19"/>
              </a:srgbClr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</p:grpSp>
      <p:sp>
        <p:nvSpPr>
          <p:cNvPr id="1034" name="Rectangle 18"/>
          <p:cNvSpPr>
            <a:spLocks noChangeArrowheads="1"/>
          </p:cNvSpPr>
          <p:nvPr/>
        </p:nvSpPr>
        <p:spPr bwMode="gray">
          <a:xfrm>
            <a:off x="381000" y="676275"/>
            <a:ext cx="62484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uk-UA" altLang="uk-UA"/>
          </a:p>
        </p:txBody>
      </p:sp>
      <p:pic>
        <p:nvPicPr>
          <p:cNvPr id="1035" name="Picture 19" descr="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>
            <a:off x="500063" y="577850"/>
            <a:ext cx="371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03288" y="198438"/>
            <a:ext cx="6302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3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83325"/>
            <a:ext cx="21336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975D2935-1DB8-4BD0-88E9-2F57653F3286}" type="datetimeFigureOut">
              <a:rPr lang="ru-RU"/>
              <a:pPr>
                <a:defRPr/>
              </a:pPr>
              <a:t>05.06.2022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83325"/>
            <a:ext cx="28956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83325"/>
            <a:ext cx="21336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7E2A996D-A900-4121-A96D-ECB7CF14F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transition spd="slow">
    <p:split orient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  <a:ea typeface="맑은 고딕" pitchFamily="34" charset="-127"/>
          <a:cs typeface="Arial" pitchFamily="34" charset="0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  <a:ea typeface="맑은 고딕" pitchFamily="34" charset="-127"/>
          <a:cs typeface="Arial" pitchFamily="34" charset="0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  <a:ea typeface="맑은 고딕" pitchFamily="34" charset="-127"/>
          <a:cs typeface="Arial" pitchFamily="34" charset="0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  <a:ea typeface="맑은 고딕" pitchFamily="34" charset="-127"/>
          <a:cs typeface="Arial" pitchFamily="34" charset="0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  <a:ea typeface="맑은 고딕" pitchFamily="34" charset="-127"/>
          <a:cs typeface="Arial" pitchFamily="34" charset="0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  <a:ea typeface="맑은 고딕" pitchFamily="34" charset="-127"/>
          <a:cs typeface="Arial" pitchFamily="34" charset="0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  <a:ea typeface="맑은 고딕" pitchFamily="34" charset="-127"/>
          <a:cs typeface="Arial" pitchFamily="34" charset="0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itchFamily="34" charset="0"/>
          <a:ea typeface="맑은 고딕" pitchFamily="34" charset="-127"/>
          <a:cs typeface="Arial" pitchFamily="34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27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openxmlformats.org/officeDocument/2006/relationships/image" Target="../media/image51.jpeg"/><Relationship Id="rId5" Type="http://schemas.openxmlformats.org/officeDocument/2006/relationships/diagramColors" Target="../diagrams/colors11.xml"/><Relationship Id="rId10" Type="http://schemas.openxmlformats.org/officeDocument/2006/relationships/image" Target="../media/image50.jpe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jpeg"/><Relationship Id="rId11" Type="http://schemas.openxmlformats.org/officeDocument/2006/relationships/image" Target="../media/image77.jpeg"/><Relationship Id="rId5" Type="http://schemas.openxmlformats.org/officeDocument/2006/relationships/image" Target="../media/image71.jpeg"/><Relationship Id="rId10" Type="http://schemas.openxmlformats.org/officeDocument/2006/relationships/image" Target="../media/image76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Relationship Id="rId9" Type="http://schemas.openxmlformats.org/officeDocument/2006/relationships/image" Target="../media/image8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hyperlink" Target="https://instagram.com/accountinganalysiscontrol_lnu?igshid=NjY2NjE5MzQ" TargetMode="External"/><Relationship Id="rId7" Type="http://schemas.openxmlformats.org/officeDocument/2006/relationships/image" Target="../media/image90.jpeg"/><Relationship Id="rId12" Type="http://schemas.microsoft.com/office/2007/relationships/diagramDrawing" Target="../diagrams/drawing12.xml"/><Relationship Id="rId2" Type="http://schemas.openxmlformats.org/officeDocument/2006/relationships/hyperlink" Target="https://bit.ly/3riyDl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gif"/><Relationship Id="rId11" Type="http://schemas.openxmlformats.org/officeDocument/2006/relationships/diagramColors" Target="../diagrams/colors12.xml"/><Relationship Id="rId5" Type="http://schemas.openxmlformats.org/officeDocument/2006/relationships/image" Target="../media/image88.png"/><Relationship Id="rId10" Type="http://schemas.openxmlformats.org/officeDocument/2006/relationships/diagramQuickStyle" Target="../diagrams/quickStyle12.xml"/><Relationship Id="rId4" Type="http://schemas.openxmlformats.org/officeDocument/2006/relationships/image" Target="../media/image87.gif"/><Relationship Id="rId9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2988647"/>
            <a:ext cx="6119812" cy="220821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4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</a:t>
            </a:r>
            <a:r>
              <a:rPr lang="ru-RU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««</a:t>
            </a:r>
            <a:r>
              <a:rPr lang="ru-RU" sz="4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Облік</a:t>
            </a:r>
            <a:r>
              <a:rPr lang="ru-RU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фінансові</a:t>
            </a:r>
            <a:r>
              <a:rPr lang="ru-RU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розслідування</a:t>
            </a:r>
            <a:r>
              <a:rPr lang="ru-RU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0825" y="0"/>
            <a:ext cx="8713788" cy="7239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 altLang="uk-UA" sz="1500" b="1" dirty="0">
                <a:latin typeface="Times New Roman" pitchFamily="18" charset="0"/>
                <a:cs typeface="Times New Roman" pitchFamily="18" charset="0"/>
              </a:rPr>
              <a:t>ЛЬВІВСЬКИЙ НАЦІОНАЛЬНИЙ УНІВЕРСИТЕТ  ІМЕНІ ІВАНА ФРАНКА </a:t>
            </a:r>
          </a:p>
          <a:p>
            <a:pPr algn="ctr" eaLnBrk="0" hangingPunct="0"/>
            <a:r>
              <a:rPr lang="uk-UA" altLang="uk-UA" sz="10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1000" b="1" i="1" dirty="0"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1600" b="1" i="1" dirty="0">
                <a:latin typeface="Times New Roman" pitchFamily="18" charset="0"/>
                <a:cs typeface="Times New Roman" pitchFamily="18" charset="0"/>
              </a:rPr>
              <a:t>ФАКУЛЬТЕТ УПРАВЛІННЯ ФІНАНСАМИ ТА БІЗНЕСУ</a:t>
            </a:r>
            <a:endParaRPr lang="uk-UA" altLang="uk-UA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060575"/>
            <a:ext cx="14795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193685" y="820619"/>
            <a:ext cx="360265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altLang="uk-UA" sz="1600" b="1" dirty="0">
                <a:latin typeface="Times New Roman" pitchFamily="18" charset="0"/>
                <a:cs typeface="Times New Roman" pitchFamily="18" charset="0"/>
              </a:rPr>
              <a:t>ГАЛУЗЬ ЗНАНЬ: </a:t>
            </a:r>
          </a:p>
          <a:p>
            <a:r>
              <a:rPr lang="uk-UA" altLang="uk-UA" sz="1600" b="1" dirty="0">
                <a:latin typeface="Times New Roman" pitchFamily="18" charset="0"/>
                <a:cs typeface="Times New Roman" pitchFamily="18" charset="0"/>
              </a:rPr>
              <a:t>07 «Управління та адміністрування»</a:t>
            </a:r>
          </a:p>
          <a:p>
            <a:endParaRPr lang="en-US" altLang="uk-UA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altLang="uk-UA" sz="1600" b="1" dirty="0">
                <a:latin typeface="Times New Roman" pitchFamily="18" charset="0"/>
                <a:cs typeface="Times New Roman" pitchFamily="18" charset="0"/>
              </a:rPr>
              <a:t>СПЕЦІАЛЬНІСТЬ: </a:t>
            </a:r>
          </a:p>
          <a:p>
            <a:r>
              <a:rPr lang="uk-UA" altLang="uk-UA" sz="1600" b="1" dirty="0">
                <a:latin typeface="Times New Roman" pitchFamily="18" charset="0"/>
                <a:cs typeface="Times New Roman" pitchFamily="18" charset="0"/>
              </a:rPr>
              <a:t>071 «Облік і оподаткування»</a:t>
            </a:r>
          </a:p>
          <a:p>
            <a:pPr eaLnBrk="0" hangingPunct="0"/>
            <a:endParaRPr lang="uk-UA" alt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310312" y="2511699"/>
            <a:ext cx="2438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uk-UA" altLang="uk-UA" sz="1600" b="1" dirty="0">
                <a:solidFill>
                  <a:srgbClr val="FF0909"/>
                </a:solidFill>
                <a:latin typeface="Times New Roman" pitchFamily="18" charset="0"/>
                <a:cs typeface="Times New Roman" pitchFamily="18" charset="0"/>
              </a:rPr>
              <a:t>ОСВІТНІЙ</a:t>
            </a:r>
            <a:r>
              <a:rPr lang="uk-UA" altLang="uk-UA" sz="1600" b="1" dirty="0">
                <a:solidFill>
                  <a:srgbClr val="FDBC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1600" b="1" dirty="0">
                <a:solidFill>
                  <a:srgbClr val="FF0909"/>
                </a:solidFill>
                <a:latin typeface="Times New Roman" pitchFamily="18" charset="0"/>
                <a:cs typeface="Times New Roman" pitchFamily="18" charset="0"/>
              </a:rPr>
              <a:t>СТУПІНЬ: </a:t>
            </a:r>
          </a:p>
          <a:p>
            <a:pPr algn="r" eaLnBrk="0" hangingPunct="0"/>
            <a:r>
              <a:rPr lang="uk-UA" altLang="uk-UA" sz="1600" b="1" dirty="0">
                <a:solidFill>
                  <a:srgbClr val="FF0909"/>
                </a:solidFill>
                <a:latin typeface="Times New Roman" pitchFamily="18" charset="0"/>
                <a:cs typeface="Times New Roman" pitchFamily="18" charset="0"/>
              </a:rPr>
              <a:t>бакалавр, магістр</a:t>
            </a:r>
            <a:endParaRPr lang="uk-UA" alt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2"/>
          <p:cNvSpPr>
            <a:spLocks noChangeArrowheads="1" noChangeShapeType="1" noTextEdit="1"/>
          </p:cNvSpPr>
          <p:nvPr/>
        </p:nvSpPr>
        <p:spPr bwMode="auto">
          <a:xfrm>
            <a:off x="3419475" y="5415082"/>
            <a:ext cx="5334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1200" b="1" i="1" kern="10" dirty="0">
                <a:ln w="9525">
                  <a:solidFill>
                    <a:srgbClr val="4F81BD"/>
                  </a:solidFill>
                  <a:round/>
                  <a:headEnd/>
                  <a:tailEnd/>
                </a:ln>
                <a:solidFill>
                  <a:srgbClr val="17375E"/>
                </a:solidFill>
                <a:latin typeface="+mn-lt"/>
                <a:ea typeface="+mn-lt"/>
                <a:cs typeface="+mn-lt"/>
              </a:rPr>
              <a:t>Кафедра обліку, аналізу і контролю</a:t>
            </a:r>
          </a:p>
        </p:txBody>
      </p:sp>
      <p:sp>
        <p:nvSpPr>
          <p:cNvPr id="13" name="Прямокутник 12"/>
          <p:cNvSpPr>
            <a:spLocks noChangeArrowheads="1"/>
          </p:cNvSpPr>
          <p:nvPr/>
        </p:nvSpPr>
        <p:spPr bwMode="auto">
          <a:xfrm>
            <a:off x="296863" y="6156325"/>
            <a:ext cx="8499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uk-UA" altLang="uk-UA" sz="1400" b="1" i="1" dirty="0">
                <a:latin typeface="Times New Roman" pitchFamily="18" charset="0"/>
                <a:cs typeface="Times New Roman" pitchFamily="18" charset="0"/>
              </a:rPr>
              <a:t>м. Львів, вул. Коперника, 3</a:t>
            </a:r>
          </a:p>
          <a:p>
            <a:pPr algn="r"/>
            <a:r>
              <a:rPr lang="uk-UA" altLang="uk-UA" sz="1400" b="1" i="1" dirty="0" smtClean="0"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uk-UA" altLang="uk-UA" sz="1400" b="1" i="1" dirty="0">
                <a:latin typeface="Times New Roman" pitchFamily="18" charset="0"/>
                <a:cs typeface="Times New Roman" pitchFamily="18" charset="0"/>
              </a:rPr>
              <a:t>кафедри:</a:t>
            </a:r>
            <a:r>
              <a:rPr lang="uk-UA" altLang="uk-UA" sz="1400" b="1" i="1" dirty="0" err="1">
                <a:latin typeface="Times New Roman" pitchFamily="18" charset="0"/>
              </a:rPr>
              <a:t>https</a:t>
            </a:r>
            <a:r>
              <a:rPr lang="uk-UA" altLang="uk-UA" sz="1400" b="1" i="1" dirty="0">
                <a:latin typeface="Times New Roman" pitchFamily="18" charset="0"/>
              </a:rPr>
              <a:t>://financial.lnu.edu.ua/</a:t>
            </a:r>
            <a:r>
              <a:rPr lang="uk-UA" altLang="uk-UA" sz="1400" b="1" i="1" dirty="0" err="1">
                <a:latin typeface="Times New Roman" pitchFamily="18" charset="0"/>
              </a:rPr>
              <a:t>department</a:t>
            </a:r>
            <a:r>
              <a:rPr lang="uk-UA" altLang="uk-UA" sz="1400" b="1" i="1" dirty="0">
                <a:latin typeface="Times New Roman" pitchFamily="18" charset="0"/>
              </a:rPr>
              <a:t>/obliku-analizu-i-kontrolyu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/>
      <p:bldP spid="10" grpId="0"/>
      <p:bldP spid="12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67030881"/>
              </p:ext>
            </p:extLst>
          </p:nvPr>
        </p:nvGraphicFramePr>
        <p:xfrm>
          <a:off x="323528" y="476672"/>
          <a:ext cx="8496944" cy="417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4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338" y="2616870"/>
            <a:ext cx="37576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32363" y="2604812"/>
            <a:ext cx="37433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кутник 3"/>
          <p:cNvSpPr/>
          <p:nvPr/>
        </p:nvSpPr>
        <p:spPr>
          <a:xfrm>
            <a:off x="535229" y="5589240"/>
            <a:ext cx="81404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в умовах дистанційного навчання сучасної програми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Teams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 365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лекції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науково-практичні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межах одного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45"/>
          <p:cNvSpPr>
            <a:spLocks noGrp="1"/>
          </p:cNvSpPr>
          <p:nvPr>
            <p:ph type="title"/>
          </p:nvPr>
        </p:nvSpPr>
        <p:spPr>
          <a:xfrm>
            <a:off x="971600" y="332656"/>
            <a:ext cx="7629525" cy="1143000"/>
          </a:xfrm>
        </p:spPr>
        <p:txBody>
          <a:bodyPr/>
          <a:lstStyle/>
          <a:p>
            <a:pPr algn="ctr" eaLnBrk="1" hangingPunct="1"/>
            <a:r>
              <a:rPr lang="uk-UA" altLang="uk-UA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Наші </a:t>
            </a:r>
            <a:r>
              <a:rPr lang="uk-UA" altLang="uk-UA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роботодавці та </a:t>
            </a:r>
            <a:r>
              <a:rPr lang="uk-UA" altLang="uk-UA" sz="36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стейкхолдери</a:t>
            </a:r>
            <a:endParaRPr lang="uk-UA" altLang="uk-UA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" name="Схема 47"/>
          <p:cNvGraphicFramePr/>
          <p:nvPr>
            <p:extLst>
              <p:ext uri="{D42A27DB-BD31-4B8C-83A1-F6EECF244321}">
                <p14:modId xmlns:p14="http://schemas.microsoft.com/office/powerpoint/2010/main" val="4104503355"/>
              </p:ext>
            </p:extLst>
          </p:nvPr>
        </p:nvGraphicFramePr>
        <p:xfrm>
          <a:off x="179512" y="332656"/>
          <a:ext cx="8856984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Graphic spid="4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923" y="213246"/>
            <a:ext cx="7669212" cy="11430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25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Співпраця</a:t>
            </a:r>
            <a:r>
              <a:rPr 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випускової</a:t>
            </a:r>
            <a:r>
              <a:rPr 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кафедри</a:t>
            </a:r>
            <a:r>
              <a:rPr 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і контролю </a:t>
            </a:r>
            <a:r>
              <a:rPr lang="ru-RU" sz="25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стейкхолдерами</a:t>
            </a:r>
            <a:r>
              <a:rPr lang="ru-RU" sz="2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SC_10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410" y="2527407"/>
            <a:ext cx="2835275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DSC_05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9027" y="2527408"/>
            <a:ext cx="2962423" cy="187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H:\НАУКА-ЛНУ\Виховна робота - РОБОТА\На сайт звіт по Дні ЛНУ 10-11.10.17 р\20171010_133042_Burst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0792" y="2518600"/>
            <a:ext cx="2746375" cy="188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кутник 2"/>
          <p:cNvSpPr/>
          <p:nvPr/>
        </p:nvSpPr>
        <p:spPr>
          <a:xfrm>
            <a:off x="683568" y="1316152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співпрацює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Західним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офісом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аудиторської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Львівської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регіональної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філії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 «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Укрзалізниця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практикуючими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аудиторами та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фахівцями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endParaRPr lang="uk-UA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uk-UA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00"/>
          <a:stretch/>
        </p:blipFill>
        <p:spPr>
          <a:xfrm>
            <a:off x="274410" y="4618625"/>
            <a:ext cx="2835275" cy="19067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0"/>
          <a:stretch/>
        </p:blipFill>
        <p:spPr>
          <a:xfrm>
            <a:off x="6147845" y="4618624"/>
            <a:ext cx="2789322" cy="19067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9" b="11254"/>
          <a:stretch/>
        </p:blipFill>
        <p:spPr>
          <a:xfrm>
            <a:off x="3238564" y="4552171"/>
            <a:ext cx="2949931" cy="2045181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</p:nvPr>
        </p:nvGraphicFramePr>
        <p:xfrm>
          <a:off x="179512" y="1556792"/>
          <a:ext cx="4608512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334710">
            <a:off x="3947495" y="1579958"/>
            <a:ext cx="2481765" cy="186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823972">
            <a:off x="6591591" y="1697839"/>
            <a:ext cx="2439949" cy="178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364973">
            <a:off x="5524059" y="2757996"/>
            <a:ext cx="1925808" cy="196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938099">
            <a:off x="3954422" y="4460911"/>
            <a:ext cx="1968500" cy="178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59571" y="5348917"/>
            <a:ext cx="1951037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948309">
            <a:off x="7132691" y="4180298"/>
            <a:ext cx="2021717" cy="154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153" y="320759"/>
            <a:ext cx="8689856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Співпраця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випускової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кафедри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управлінням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ДПС у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Львівській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Львівським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науково-дослідним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експертно-криміналістичним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центром МВС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України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663" y="115888"/>
            <a:ext cx="8351837" cy="9366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5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</a:t>
            </a:r>
            <a:r>
              <a:rPr 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випускової</a:t>
            </a:r>
            <a:r>
              <a:rPr 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  <a:r>
              <a:rPr 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5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приватними</a:t>
            </a:r>
            <a:r>
              <a:rPr 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структурами і </a:t>
            </a:r>
            <a:r>
              <a:rPr lang="ru-RU" sz="25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науково-практичними</a:t>
            </a:r>
            <a:r>
              <a:rPr 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виданнями</a:t>
            </a:r>
            <a:endParaRPr lang="ru-RU" sz="2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" descr="H:\НАУКА-ЛНУ\Виховна робота\Виховна робота - ЗАХОДИ (ЛНУ)\VS Bank екскурсія 1 курс 5.12.2017 р\P71205-1342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309" y="1051638"/>
            <a:ext cx="3214792" cy="191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H:\НАУКА-ЛНУ\Виховна робота\Виховна робота - ЗАХОДИ (ЛНУ)\VS Bank екскурсія 1 курс 5.12.2017 р\Шот, банк\P71205-1422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2340" y="1060641"/>
            <a:ext cx="2644775" cy="195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5614" y="1051639"/>
            <a:ext cx="2700337" cy="196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0299" y="3069716"/>
            <a:ext cx="2658199" cy="184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09" y="3020366"/>
            <a:ext cx="3183239" cy="1852281"/>
          </a:xfrm>
          <a:prstGeom prst="rect">
            <a:avLst/>
          </a:prstGeom>
        </p:spPr>
      </p:pic>
      <p:pic>
        <p:nvPicPr>
          <p:cNvPr id="2050" name="Picture 2" descr="На зображенні може бути: 6 людей та текст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14575"/>
          <a:stretch/>
        </p:blipFill>
        <p:spPr bwMode="auto">
          <a:xfrm>
            <a:off x="6303249" y="3069716"/>
            <a:ext cx="2700337" cy="184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На зображенні може бути: 9 людей та текст «нарада користувачи реакцй додатково камера мкрофон подлитися вийти сулима ванна (псть) свйтлана приймак па Hasap гerepa пащенко A.. евгений зелнський MK уляна василина 集 марія Kpas... евгения сваволя KK данило шмигун костянтин василина хмизовець даний барбаш»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8" r="21056"/>
          <a:stretch/>
        </p:blipFill>
        <p:spPr bwMode="auto">
          <a:xfrm>
            <a:off x="252309" y="4965624"/>
            <a:ext cx="3183238" cy="176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На зображенні може бути: 2 людини, екран та текст «blnpocmaTpиBaeTe AжoH oллиK HacTpoйKи npocmoTpa Familiarity and Authenticity Students prefer this to this 4aT(Alt+H) BblйTи»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" t="23520" r="6448" b="23561"/>
          <a:stretch/>
        </p:blipFill>
        <p:spPr bwMode="auto">
          <a:xfrm>
            <a:off x="3546015" y="4962545"/>
            <a:ext cx="2652484" cy="180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На зображенні може бути: 15 людей, екран та текст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t="9662" r="10751" b="3539"/>
          <a:stretch/>
        </p:blipFill>
        <p:spPr bwMode="auto">
          <a:xfrm>
            <a:off x="6275466" y="4962543"/>
            <a:ext cx="2728119" cy="1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557" y="253810"/>
            <a:ext cx="8351838" cy="9350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5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Науково-дослідна</a:t>
            </a:r>
            <a:r>
              <a:rPr 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робота, </a:t>
            </a:r>
            <a:r>
              <a:rPr lang="ru-RU" sz="25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студентський</a:t>
            </a:r>
            <a:r>
              <a:rPr 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</a:t>
            </a:r>
            <a:r>
              <a:rPr 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гурток</a:t>
            </a:r>
            <a:r>
              <a:rPr 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«Контролер», </a:t>
            </a:r>
            <a:r>
              <a:rPr lang="ru-RU" sz="25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круглих</a:t>
            </a:r>
            <a:r>
              <a:rPr 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столів</a:t>
            </a:r>
            <a:r>
              <a:rPr 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семінарів</a:t>
            </a:r>
            <a:r>
              <a:rPr 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5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ділових</a:t>
            </a:r>
            <a:r>
              <a:rPr 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ігор</a:t>
            </a:r>
            <a:endParaRPr lang="ru-RU" sz="2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16456">
            <a:off x="6323219" y="1676569"/>
            <a:ext cx="2679275" cy="178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28551">
            <a:off x="163819" y="1663269"/>
            <a:ext cx="30226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7809" y="1532225"/>
            <a:ext cx="2487752" cy="178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898" y="3651577"/>
            <a:ext cx="2701864" cy="22998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66"/>
          <a:stretch/>
        </p:blipFill>
        <p:spPr>
          <a:xfrm rot="837910">
            <a:off x="6344427" y="3669981"/>
            <a:ext cx="2598971" cy="2263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1"/>
          <a:stretch/>
        </p:blipFill>
        <p:spPr>
          <a:xfrm rot="20711193">
            <a:off x="224389" y="3806342"/>
            <a:ext cx="2898852" cy="2109312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00736"/>
            <a:ext cx="8029575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Відзначення</a:t>
            </a: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Міжнародного</a:t>
            </a: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Дня бухгалтера, </a:t>
            </a: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Дня </a:t>
            </a:r>
            <a:r>
              <a:rPr lang="ru-RU" sz="2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Університету</a:t>
            </a: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ru-RU" sz="2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Всесвітнього</a:t>
            </a: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Дня науки </a:t>
            </a: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970" y="1099886"/>
            <a:ext cx="26273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8018" y="1228433"/>
            <a:ext cx="2617787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0534" y="1262532"/>
            <a:ext cx="26209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321" y="3006521"/>
            <a:ext cx="262096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1" b="26226"/>
          <a:stretch/>
        </p:blipFill>
        <p:spPr>
          <a:xfrm>
            <a:off x="3099837" y="3167355"/>
            <a:ext cx="3077945" cy="17199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336" y="3257714"/>
            <a:ext cx="2488595" cy="1678456"/>
          </a:xfrm>
          <a:prstGeom prst="rect">
            <a:avLst/>
          </a:prstGeom>
        </p:spPr>
      </p:pic>
      <p:pic>
        <p:nvPicPr>
          <p:cNvPr id="1026" name="Picture 2" descr="На зображенні може бути: 8 людей, люди сидять, люди стоять та текст «пресцентр лну M. BAHA PAHKA»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" t="13353" r="4600"/>
          <a:stretch/>
        </p:blipFill>
        <p:spPr bwMode="auto">
          <a:xfrm>
            <a:off x="427400" y="4936170"/>
            <a:ext cx="2599427" cy="170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кутник 11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262626"/>
                </a:solidFill>
                <a:latin typeface="-apple-system"/>
              </a:rPr>
              <a:t/>
            </a:r>
            <a:br>
              <a:rPr lang="uk-UA" dirty="0">
                <a:solidFill>
                  <a:srgbClr val="262626"/>
                </a:solidFill>
                <a:latin typeface="-apple-system"/>
              </a:rPr>
            </a:br>
            <a:endParaRPr lang="uk-UA" dirty="0">
              <a:solidFill>
                <a:srgbClr val="262626"/>
              </a:solidFill>
              <a:latin typeface="-apple-system"/>
            </a:endParaRPr>
          </a:p>
          <a:p>
            <a:r>
              <a:rPr lang="uk-UA" dirty="0">
                <a:solidFill>
                  <a:srgbClr val="262626"/>
                </a:solidFill>
                <a:latin typeface="-apple-system"/>
              </a:rPr>
              <a:t/>
            </a:r>
            <a:br>
              <a:rPr lang="uk-UA" dirty="0">
                <a:solidFill>
                  <a:srgbClr val="262626"/>
                </a:solidFill>
                <a:latin typeface="-apple-system"/>
              </a:rPr>
            </a:br>
            <a:endParaRPr lang="uk-UA" dirty="0"/>
          </a:p>
        </p:txBody>
      </p:sp>
      <p:pic>
        <p:nvPicPr>
          <p:cNvPr id="1030" name="Picture 6" descr="На зображенні може бути: одна або кілька осіб та текс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909" y="5032600"/>
            <a:ext cx="2976119" cy="167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63"/>
          <a:stretch/>
        </p:blipFill>
        <p:spPr>
          <a:xfrm>
            <a:off x="6225549" y="5059155"/>
            <a:ext cx="2648444" cy="185900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331788"/>
            <a:ext cx="8029575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Національно-патріотичне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виховання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дозвілля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студентів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2160" y="1283156"/>
            <a:ext cx="2811462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" descr="gR0O0Xn528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7874" y="5079105"/>
            <a:ext cx="2811462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w3ln6k_etD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520" y="3926519"/>
            <a:ext cx="2260806" cy="268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109238"/>
            <a:ext cx="2811462" cy="1864730"/>
          </a:xfrm>
          <a:prstGeom prst="rect">
            <a:avLst/>
          </a:prstGeom>
        </p:spPr>
      </p:pic>
      <p:pic>
        <p:nvPicPr>
          <p:cNvPr id="3074" name="Picture 2" descr="На зображенні може бути: 9 людей, люди стоять, на відкритому повітрі та пам’ятник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2208" r="19614" b="4851"/>
          <a:stretch/>
        </p:blipFill>
        <p:spPr bwMode="auto">
          <a:xfrm>
            <a:off x="2921351" y="1395915"/>
            <a:ext cx="3024336" cy="245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На зображенні може бути: одна або кілька осіб та люди стоять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" t="16833" r="5153" b="22371"/>
          <a:stretch/>
        </p:blipFill>
        <p:spPr bwMode="auto">
          <a:xfrm>
            <a:off x="183254" y="1395915"/>
            <a:ext cx="2671624" cy="245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financial.lnu.edu.ua/wp-content/uploads/2021/11/257640371_415526626872677_1037073590029616878_n-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15022" r="6300" b="-1379"/>
          <a:stretch/>
        </p:blipFill>
        <p:spPr bwMode="auto">
          <a:xfrm>
            <a:off x="2699792" y="4187338"/>
            <a:ext cx="3124902" cy="238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6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494422"/>
            <a:ext cx="3602038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942232" y="240662"/>
            <a:ext cx="4971504" cy="66421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 latinLnBrk="0">
              <a:defRPr/>
            </a:pPr>
            <a:r>
              <a:rPr lang="uk-UA" altLang="uk-UA" sz="3200" i="1" dirty="0">
                <a:latin typeface="Times New Roman" panose="02020603050405020304" pitchFamily="18" charset="0"/>
                <a:ea typeface="맑은 고딕" pitchFamily="34" charset="-127"/>
                <a:cs typeface="Times New Roman" panose="02020603050405020304" pitchFamily="18" charset="0"/>
              </a:rPr>
              <a:t>УМОВИ ВСТУПУ</a:t>
            </a:r>
            <a:endParaRPr lang="uk-UA" altLang="uk-UA" sz="5400" b="0" i="1" dirty="0">
              <a:latin typeface="Times New Roman" panose="02020603050405020304" pitchFamily="18" charset="0"/>
              <a:ea typeface="맑은 고딕" pitchFamily="34" charset="-127"/>
              <a:cs typeface="Times New Roman" panose="02020603050405020304" pitchFamily="18" charset="0"/>
            </a:endParaRP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1618661" y="5707470"/>
            <a:ext cx="6122702" cy="83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latinLnBrk="1"/>
            <a:r>
              <a:rPr lang="uk-UA" altLang="uk-UA" sz="3600" b="1" dirty="0">
                <a:solidFill>
                  <a:srgbClr val="A8000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Вибір за тобою! </a:t>
            </a:r>
          </a:p>
          <a:p>
            <a:pPr algn="ctr" latinLnBrk="1"/>
            <a:r>
              <a:rPr lang="uk-UA" altLang="uk-UA" sz="3600" b="1" dirty="0">
                <a:solidFill>
                  <a:srgbClr val="A8000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Все у твоїх руках!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DF435C6-646C-4810-BBDF-72E7CB6E0D7B}"/>
              </a:ext>
            </a:extLst>
          </p:cNvPr>
          <p:cNvSpPr txBox="1"/>
          <p:nvPr/>
        </p:nvSpPr>
        <p:spPr>
          <a:xfrm>
            <a:off x="4313853" y="994013"/>
            <a:ext cx="4792716" cy="323165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rtl="0"/>
            <a:r>
              <a:rPr lang="uk-UA" sz="2400" b="1" i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</a:t>
            </a:r>
            <a:r>
              <a:rPr lang="uk-UA" sz="2400" b="1" i="1" dirty="0" smtClean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 для вступу:</a:t>
            </a:r>
          </a:p>
          <a:p>
            <a:pPr marL="285750" lvl="0" indent="-285750" rtl="0">
              <a:buFont typeface="Wingdings" pitchFamily="2" charset="2"/>
              <a:buChar char="Ø"/>
            </a:pPr>
            <a:endParaRPr lang="uk-UA" sz="1800" b="1" dirty="0" smtClean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rtl="0">
              <a:buFont typeface="Wingdings" pitchFamily="2" charset="2"/>
              <a:buChar char="Ø"/>
            </a:pPr>
            <a:r>
              <a:rPr lang="uk-UA" sz="1800" b="1" dirty="0" smtClean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 </a:t>
            </a:r>
            <a:r>
              <a:rPr lang="uk-UA" sz="1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державного зразка про </a:t>
            </a:r>
            <a:r>
              <a:rPr lang="uk-UA" sz="1800" b="1" dirty="0" smtClean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</a:p>
          <a:p>
            <a:pPr marL="285750" lvl="0" indent="-285750" rtl="0">
              <a:buFont typeface="Wingdings" pitchFamily="2" charset="2"/>
              <a:buChar char="Ø"/>
            </a:pPr>
            <a:r>
              <a:rPr lang="uk-UA" sz="1800" b="1" dirty="0" smtClean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СЕРТИФІКАТИ ЗНО</a:t>
            </a:r>
          </a:p>
          <a:p>
            <a:pPr marL="285750" lvl="0" indent="-285750" rtl="0">
              <a:buFont typeface="Wingdings" pitchFamily="2" charset="2"/>
              <a:buChar char="Ø"/>
            </a:pPr>
            <a:r>
              <a:rPr lang="uk-UA" sz="1800" b="1" dirty="0" smtClean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(та ксерокопію 1, 2 та 11 стор.) </a:t>
            </a:r>
          </a:p>
          <a:p>
            <a:pPr marL="285750" lvl="0" indent="-285750" rtl="0">
              <a:buFont typeface="Wingdings" pitchFamily="2" charset="2"/>
              <a:buChar char="Ø"/>
            </a:pPr>
            <a:r>
              <a:rPr lang="en-US" b="1" dirty="0" smtClean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ID-</a:t>
            </a:r>
            <a:r>
              <a:rPr lang="uk-UA" sz="1800" b="1" dirty="0" smtClean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картка  </a:t>
            </a:r>
          </a:p>
          <a:p>
            <a:pPr marL="285750" lvl="0" indent="-285750" rtl="0">
              <a:buFont typeface="Wingdings" pitchFamily="2" charset="2"/>
              <a:buChar char="Ø"/>
            </a:pPr>
            <a:r>
              <a:rPr lang="uk-UA" sz="1800" b="1" dirty="0" smtClean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копія ідентифікаційного коду </a:t>
            </a:r>
          </a:p>
          <a:p>
            <a:pPr marL="285750" lvl="0" indent="-285750" rtl="0">
              <a:buFont typeface="Wingdings" pitchFamily="2" charset="2"/>
              <a:buChar char="Ø"/>
            </a:pPr>
            <a:r>
              <a:rPr lang="uk-UA" sz="1800" b="1" dirty="0" smtClean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посвідчення про приписку до призовної дільниці (військовий квиток) </a:t>
            </a:r>
          </a:p>
          <a:p>
            <a:pPr marL="285750" lvl="0" indent="-285750" rtl="0">
              <a:buFont typeface="Wingdings" pitchFamily="2" charset="2"/>
              <a:buChar char="Ø"/>
            </a:pPr>
            <a:r>
              <a:rPr lang="uk-UA" sz="1800" b="1" dirty="0" smtClean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документи, що дають право на пільги</a:t>
            </a:r>
          </a:p>
          <a:p>
            <a:pPr marL="285750" lvl="0" indent="-285750" rtl="0">
              <a:buFont typeface="Wingdings" pitchFamily="2" charset="2"/>
              <a:buChar char="Ø"/>
            </a:pPr>
            <a:r>
              <a:rPr lang="uk-UA" sz="1800" b="1" dirty="0" smtClean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 кольорові фотокартки розміром 3х4 см</a:t>
            </a:r>
            <a:endParaRPr lang="uk-UA" sz="1800" b="1" dirty="0" smtClean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DF435C6-646C-4810-BBDF-72E7CB6E0D7B}"/>
              </a:ext>
            </a:extLst>
          </p:cNvPr>
          <p:cNvSpPr txBox="1"/>
          <p:nvPr/>
        </p:nvSpPr>
        <p:spPr>
          <a:xfrm>
            <a:off x="179512" y="4726850"/>
            <a:ext cx="6336704" cy="73866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rtl="0"/>
            <a:r>
              <a:rPr lang="uk-UA" sz="2400" b="1" i="1" dirty="0" smtClean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прийому</a:t>
            </a:r>
            <a:r>
              <a:rPr lang="en-US" sz="2400" b="1" i="1" dirty="0" smtClean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i="1" dirty="0" smtClean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 посиланням</a:t>
            </a:r>
            <a:endParaRPr lang="uk-UA" sz="2400" b="1" i="1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https://admission.lnu.edu.ua/guide/guidelines-for-admission/</a:t>
            </a:r>
            <a:endParaRPr lang="uk-UA" sz="1800" b="1" dirty="0" smtClean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25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663" y="293305"/>
            <a:ext cx="8351837" cy="504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 у</a:t>
            </a:r>
            <a:r>
              <a:rPr lang="uk-UA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соціальних мережах:</a:t>
            </a:r>
            <a:r>
              <a:rPr lang="en-US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="" xmlns:a16="http://schemas.microsoft.com/office/drawing/2014/main" id="{27C1F6AC-E59D-4884-B882-22FF322F662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42984" y="908720"/>
            <a:ext cx="6533271" cy="46805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b="1" dirty="0">
                <a:solidFill>
                  <a:schemeClr val="tx1"/>
                </a:solidFill>
                <a:latin typeface="+mj-lt"/>
                <a:ea typeface="맑은 고딕" pitchFamily="34" charset="-127"/>
                <a:cs typeface="Arial" charset="0"/>
              </a:rPr>
              <a:t>                                </a:t>
            </a:r>
            <a:r>
              <a:rPr lang="en-US" b="1" dirty="0">
                <a:solidFill>
                  <a:schemeClr val="tx1"/>
                </a:solidFill>
                <a:latin typeface="+mj-lt"/>
                <a:ea typeface="맑은 고딕" pitchFamily="34" charset="-127"/>
                <a:cs typeface="Arial" charset="0"/>
              </a:rPr>
              <a:t>Facebook: </a:t>
            </a:r>
            <a:r>
              <a:rPr lang="uk-UA" b="1" i="1" dirty="0">
                <a:solidFill>
                  <a:schemeClr val="tx1"/>
                </a:solidFill>
                <a:latin typeface="+mj-lt"/>
                <a:cs typeface="Arial" charset="0"/>
                <a:hlinkClick r:id="rId2"/>
              </a:rPr>
              <a:t>https://bit.ly/3riyDle</a:t>
            </a:r>
            <a:endParaRPr lang="en-US" b="1" i="1" dirty="0">
              <a:solidFill>
                <a:schemeClr val="tx1"/>
              </a:solidFill>
              <a:latin typeface="+mj-lt"/>
              <a:cs typeface="Arial" charset="0"/>
            </a:endParaRPr>
          </a:p>
          <a:p>
            <a:pPr eaLnBrk="0" hangingPunct="0">
              <a:defRPr/>
            </a:pPr>
            <a:endParaRPr lang="uk-UA" b="1" dirty="0">
              <a:solidFill>
                <a:schemeClr val="tx1"/>
              </a:solidFill>
              <a:latin typeface="+mj-lt"/>
              <a:ea typeface="맑은 고딕" pitchFamily="34" charset="-127"/>
              <a:cs typeface="Arial" charset="0"/>
            </a:endParaRPr>
          </a:p>
          <a:p>
            <a:pPr eaLnBrk="0" hangingPunct="0">
              <a:defRPr/>
            </a:pPr>
            <a:endParaRPr lang="uk-UA" b="1" dirty="0">
              <a:solidFill>
                <a:schemeClr val="tx1"/>
              </a:solidFill>
              <a:latin typeface="+mj-lt"/>
              <a:ea typeface="맑은 고딕" pitchFamily="34" charset="-127"/>
              <a:cs typeface="Arial" charset="0"/>
            </a:endParaRPr>
          </a:p>
          <a:p>
            <a:pPr eaLnBrk="0" hangingPunct="0">
              <a:defRPr/>
            </a:pPr>
            <a:endParaRPr lang="uk-UA" b="1" dirty="0">
              <a:solidFill>
                <a:schemeClr val="tx1"/>
              </a:solidFill>
              <a:latin typeface="+mj-lt"/>
              <a:ea typeface="맑은 고딕" pitchFamily="34" charset="-127"/>
              <a:cs typeface="Arial" charset="0"/>
            </a:endParaRPr>
          </a:p>
          <a:p>
            <a:pPr eaLnBrk="0" hangingPunct="0">
              <a:defRPr/>
            </a:pPr>
            <a:r>
              <a:rPr lang="en-US" b="1" dirty="0">
                <a:solidFill>
                  <a:schemeClr val="tx1"/>
                </a:solidFill>
                <a:latin typeface="+mj-lt"/>
                <a:ea typeface="맑은 고딕" pitchFamily="34" charset="-127"/>
                <a:cs typeface="Arial" charset="0"/>
              </a:rPr>
              <a:t>Instagram: </a:t>
            </a:r>
            <a:r>
              <a:rPr lang="en-US" b="1" i="1" dirty="0">
                <a:solidFill>
                  <a:schemeClr val="tx1"/>
                </a:solidFill>
                <a:latin typeface="+mj-lt"/>
                <a:cs typeface="Arial" charset="0"/>
                <a:hlinkClick r:id="rId3"/>
              </a:rPr>
              <a:t>https://instagram.com/accountinganalysiscontrol_lnu?igshid=NjY2NjE5MzQ</a:t>
            </a:r>
            <a:r>
              <a:rPr lang="en-US" b="1" i="1" dirty="0">
                <a:solidFill>
                  <a:schemeClr val="tx1"/>
                </a:solidFill>
                <a:latin typeface="+mj-lt"/>
                <a:cs typeface="Arial" charset="0"/>
              </a:rPr>
              <a:t>=</a:t>
            </a:r>
          </a:p>
          <a:p>
            <a:pPr eaLnBrk="0" hangingPunct="0">
              <a:defRPr/>
            </a:pPr>
            <a:endParaRPr lang="en-US" b="1" i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0" hangingPunct="0">
              <a:defRPr/>
            </a:pPr>
            <a:endParaRPr lang="uk-UA" b="1" i="1" dirty="0">
              <a:solidFill>
                <a:schemeClr val="tx1"/>
              </a:solidFill>
              <a:ea typeface="맑은 고딕" pitchFamily="34" charset="-127"/>
              <a:cs typeface="Arial" charset="0"/>
            </a:endParaRPr>
          </a:p>
          <a:p>
            <a:pPr eaLnBrk="0" hangingPunct="0">
              <a:defRPr/>
            </a:pPr>
            <a:endParaRPr lang="uk-UA" altLang="uk-UA" b="1" dirty="0">
              <a:solidFill>
                <a:schemeClr val="tx1"/>
              </a:solidFill>
              <a:latin typeface="+mj-lt"/>
              <a:ea typeface="맑은 고딕" pitchFamily="34" charset="-127"/>
              <a:cs typeface="Arial" charset="0"/>
            </a:endParaRPr>
          </a:p>
          <a:p>
            <a:pPr eaLnBrk="0" hangingPunct="0">
              <a:defRPr/>
            </a:pPr>
            <a:r>
              <a:rPr lang="uk-UA" altLang="uk-UA" b="1" dirty="0">
                <a:solidFill>
                  <a:schemeClr val="tx1"/>
                </a:solidFill>
                <a:latin typeface="+mj-lt"/>
                <a:ea typeface="맑은 고딕" pitchFamily="34" charset="-127"/>
                <a:cs typeface="Arial" charset="0"/>
              </a:rPr>
              <a:t>Сайт </a:t>
            </a:r>
            <a:r>
              <a:rPr lang="uk-UA" altLang="uk-UA" b="1" dirty="0">
                <a:solidFill>
                  <a:schemeClr val="tx1"/>
                </a:solidFill>
                <a:latin typeface="+mj-lt"/>
                <a:cs typeface="Arial" charset="0"/>
              </a:rPr>
              <a:t>кафедри:</a:t>
            </a:r>
          </a:p>
          <a:p>
            <a:pPr eaLnBrk="0" hangingPunct="0">
              <a:defRPr/>
            </a:pPr>
            <a:r>
              <a:rPr lang="uk-UA" altLang="uk-UA" b="1" i="1" dirty="0">
                <a:solidFill>
                  <a:schemeClr val="bg1">
                    <a:lumMod val="75000"/>
                  </a:schemeClr>
                </a:solidFill>
                <a:latin typeface="+mj-lt"/>
                <a:cs typeface="Arial" charset="0"/>
              </a:rPr>
              <a:t>https://financial.lnu.edu.ua/department/obliku-analizu-i-kontrolyu</a:t>
            </a:r>
          </a:p>
          <a:p>
            <a:pPr eaLnBrk="0" hangingPunct="0">
              <a:defRPr/>
            </a:pPr>
            <a:endParaRPr lang="uk-UA" altLang="uk-UA" sz="1600" b="1" i="1" dirty="0">
              <a:solidFill>
                <a:schemeClr val="tx1"/>
              </a:solidFill>
              <a:latin typeface="+mj-lt"/>
              <a:cs typeface="Arial" charset="0"/>
            </a:endParaRPr>
          </a:p>
          <a:p>
            <a:pPr eaLnBrk="0" hangingPunct="0">
              <a:defRPr/>
            </a:pPr>
            <a:endParaRPr lang="uk-UA" sz="1600" b="1" i="1" dirty="0">
              <a:solidFill>
                <a:schemeClr val="tx1"/>
              </a:solidFill>
              <a:ea typeface="맑은 고딕" pitchFamily="34" charset="-127"/>
              <a:cs typeface="Arial" charset="0"/>
            </a:endParaRPr>
          </a:p>
          <a:p>
            <a:pPr algn="ctr" eaLnBrk="0" hangingPunct="0">
              <a:defRPr/>
            </a:pPr>
            <a:endParaRPr lang="uk-UA" altLang="uk-UA" b="1" dirty="0">
              <a:solidFill>
                <a:srgbClr val="000000"/>
              </a:solidFill>
              <a:latin typeface="Times New Roman" pitchFamily="18" charset="0"/>
              <a:ea typeface="맑은 고딕" pitchFamily="34" charset="-127"/>
              <a:cs typeface="Arial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650A8590-1A7F-4914-A5AA-155F283AD7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808312"/>
            <a:ext cx="1271379" cy="1271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2AF31A32-8F73-4F7D-AC70-D5542509A6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657" y="2388686"/>
            <a:ext cx="1163367" cy="1163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3580496-CF56-4136-A9B0-EEFA805D31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3861048"/>
            <a:ext cx="1271379" cy="1271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Контакти ІнтелТех | IнтелТех">
            <a:extLst>
              <a:ext uri="{FF2B5EF4-FFF2-40B4-BE49-F238E27FC236}">
                <a16:creationId xmlns="" xmlns:a16="http://schemas.microsoft.com/office/drawing/2014/main" id="{ACE096B4-66AE-43A0-85A2-73AFFAA2C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/>
          <a:stretch/>
        </p:blipFill>
        <p:spPr bwMode="auto">
          <a:xfrm>
            <a:off x="488256" y="307898"/>
            <a:ext cx="1974199" cy="189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74590942"/>
              </p:ext>
            </p:extLst>
          </p:nvPr>
        </p:nvGraphicFramePr>
        <p:xfrm>
          <a:off x="611560" y="5301208"/>
          <a:ext cx="7132910" cy="1214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0531325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Graphic spid="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8099425" cy="1582738"/>
          </a:xfrm>
        </p:spPr>
        <p:txBody>
          <a:bodyPr/>
          <a:lstStyle/>
          <a:p>
            <a:pPr algn="ctr" eaLnBrk="1" hangingPunct="1"/>
            <a:r>
              <a:rPr lang="uk-UA" alt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ЛЬВІВСЬКИЙ НАЦІОНАЛЬНИЙ УНІВЕРСИТЕТ ІМЕНІ ІВАНА ФРАНКА</a:t>
            </a:r>
            <a:r>
              <a:rPr lang="uk-UA" alt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Кафедра обліку, аналізу і контролю</a:t>
            </a:r>
            <a:r>
              <a:rPr lang="uk-UA" altLang="uk-UA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запрошує на бюджетну та контрактну форму навчання за  спеціальністю 071 «Облік і оподаткування»</a:t>
            </a:r>
            <a:br>
              <a:rPr lang="uk-UA" alt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освітня програма  «Облік, аналіз  та фінансові   розслідування» </a:t>
            </a:r>
            <a:br>
              <a:rPr lang="uk-UA" alt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здобуття освітніх ступенів</a:t>
            </a:r>
            <a:r>
              <a:rPr lang="uk-UA" alt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altLang="uk-UA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419475" y="2852937"/>
            <a:ext cx="5153025" cy="14525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 b="1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БАКАЛАВР</a:t>
            </a:r>
            <a:endParaRPr lang="uk-UA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основі повної  загальної середньої освіти </a:t>
            </a:r>
          </a:p>
          <a:p>
            <a:pPr algn="ctr">
              <a:defRPr/>
            </a:pP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Термін навчання: денна форма – 3 р. 10 міс.</a:t>
            </a:r>
          </a:p>
          <a:p>
            <a:pPr>
              <a:defRPr/>
            </a:pP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>
              <a:defRPr/>
            </a:pPr>
            <a:endParaRPr lang="uk-UA" sz="1600" b="1" dirty="0">
              <a:solidFill>
                <a:srgbClr val="000000"/>
              </a:solidFill>
              <a:cs typeface="Arial" charset="0"/>
            </a:endParaRPr>
          </a:p>
          <a:p>
            <a:pPr>
              <a:defRPr/>
            </a:pPr>
            <a:endParaRPr lang="uk-UA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3419475" y="4797425"/>
            <a:ext cx="5295900" cy="1452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b="1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МАГІСТР</a:t>
            </a:r>
          </a:p>
          <a:p>
            <a:pPr algn="ctr">
              <a:defRPr/>
            </a:pP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основі освітньо-кваліфікаційних рівнів </a:t>
            </a:r>
          </a:p>
          <a:p>
            <a:pPr algn="ctr">
              <a:defRPr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бакалавр або спеціаліст</a:t>
            </a:r>
          </a:p>
          <a:p>
            <a:pPr algn="ctr">
              <a:defRPr/>
            </a:pP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Термін навчання: денна форма – 1р. 4 міс.</a:t>
            </a:r>
          </a:p>
          <a:p>
            <a:pPr>
              <a:defRPr/>
            </a:pP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endParaRPr lang="uk-UA" sz="1600" b="1" dirty="0">
              <a:solidFill>
                <a:srgbClr val="000000"/>
              </a:solidFill>
              <a:cs typeface="Arial" charset="0"/>
            </a:endParaRPr>
          </a:p>
          <a:p>
            <a:pPr>
              <a:defRPr/>
            </a:pPr>
            <a:endParaRPr lang="uk-UA" sz="1600" b="1" dirty="0">
              <a:solidFill>
                <a:srgbClr val="000000"/>
              </a:solidFill>
              <a:cs typeface="Arial" charset="0"/>
            </a:endParaRPr>
          </a:p>
          <a:p>
            <a:pPr>
              <a:defRPr/>
            </a:pPr>
            <a:endParaRPr lang="uk-UA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игнута вліво стрілка 6"/>
          <p:cNvSpPr/>
          <p:nvPr/>
        </p:nvSpPr>
        <p:spPr>
          <a:xfrm>
            <a:off x="1098550" y="2997200"/>
            <a:ext cx="2320925" cy="3384550"/>
          </a:xfrm>
          <a:prstGeom prst="curvedRightArrow">
            <a:avLst>
              <a:gd name="adj1" fmla="val 13494"/>
              <a:gd name="adj2" fmla="val 50000"/>
              <a:gd name="adj3" fmla="val 243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672"/>
            <a:ext cx="9123999" cy="448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184" y="7094"/>
            <a:ext cx="9127816" cy="46957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 latinLnBrk="0">
              <a:defRPr/>
            </a:pPr>
            <a:r>
              <a:rPr lang="uk-UA" altLang="uk-UA" sz="2200" i="1" dirty="0">
                <a:latin typeface="Times New Roman" panose="02020603050405020304" pitchFamily="18" charset="0"/>
                <a:ea typeface="맑은 고딕" pitchFamily="34" charset="-127"/>
                <a:cs typeface="Times New Roman" panose="02020603050405020304" pitchFamily="18" charset="0"/>
              </a:rPr>
              <a:t>ЛАСКАВО ЗАПРОШУЄМО НА НАВЧАННЯ </a:t>
            </a:r>
            <a:r>
              <a:rPr lang="en-US" altLang="uk-UA" sz="2400" i="1" dirty="0">
                <a:latin typeface="Times New Roman" panose="02020603050405020304" pitchFamily="18" charset="0"/>
                <a:ea typeface="맑은 고딕" pitchFamily="34" charset="-127"/>
                <a:cs typeface="Times New Roman" panose="02020603050405020304" pitchFamily="18" charset="0"/>
              </a:rPr>
              <a:t> </a:t>
            </a:r>
            <a:endParaRPr lang="uk-UA" altLang="uk-UA" sz="4400" i="1" dirty="0">
              <a:latin typeface="Times New Roman" panose="02020603050405020304" pitchFamily="18" charset="0"/>
              <a:ea typeface="맑은 고딕" pitchFamily="34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24545788"/>
              </p:ext>
            </p:extLst>
          </p:nvPr>
        </p:nvGraphicFramePr>
        <p:xfrm>
          <a:off x="20001" y="4869160"/>
          <a:ext cx="9123999" cy="1988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412670"/>
              </p:ext>
            </p:extLst>
          </p:nvPr>
        </p:nvGraphicFramePr>
        <p:xfrm>
          <a:off x="420227" y="116632"/>
          <a:ext cx="8229600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723225">
            <a:off x="209599" y="249508"/>
            <a:ext cx="2674118" cy="1828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483076">
            <a:off x="5949364" y="2984728"/>
            <a:ext cx="3053332" cy="2033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736836">
            <a:off x="5981148" y="264625"/>
            <a:ext cx="3072487" cy="1695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958497">
            <a:off x="403404" y="3245294"/>
            <a:ext cx="2855403" cy="1904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7929562" cy="928687"/>
          </a:xfrm>
        </p:spPr>
        <p:txBody>
          <a:bodyPr/>
          <a:lstStyle/>
          <a:p>
            <a:pPr eaLnBrk="1" hangingPunct="1"/>
            <a:r>
              <a:rPr lang="ru-RU" altLang="uk-UA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ПЕРЕВАГИ </a:t>
            </a:r>
            <a:r>
              <a:rPr lang="ru-RU" altLang="uk-UA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СПЕЦІАЛЬНОСТІ «ОБЛІК І ОПОДАТКУВАННЯ</a:t>
            </a:r>
            <a:r>
              <a:rPr lang="ru-RU" altLang="uk-UA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»:</a:t>
            </a:r>
            <a:r>
              <a:rPr lang="ru-RU" altLang="uk-UA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uk-UA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altLang="uk-UA" sz="32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</p:nvPr>
        </p:nvGraphicFramePr>
        <p:xfrm>
          <a:off x="412999" y="1594321"/>
          <a:ext cx="829126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678862" cy="1143000"/>
          </a:xfrm>
        </p:spPr>
        <p:txBody>
          <a:bodyPr/>
          <a:lstStyle/>
          <a:p>
            <a:pPr algn="ctr" defTabSz="6223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RU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освітн</a:t>
            </a:r>
            <a:r>
              <a:rPr lang="uk-UA" sz="3200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ьої</a:t>
            </a:r>
            <a:r>
              <a:rPr lang="uk-UA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програми</a:t>
            </a:r>
            <a:br>
              <a:rPr lang="uk-UA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«Облік, аналіз та фінансові розслідування»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460053" y="1382614"/>
          <a:ext cx="856895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Home • СІНТ-Майстер - Івано-Франківськ">
            <a:extLst>
              <a:ext uri="{FF2B5EF4-FFF2-40B4-BE49-F238E27FC236}">
                <a16:creationId xmlns="" xmlns:a16="http://schemas.microsoft.com/office/drawing/2014/main" id="{5E950044-F1F7-4F61-B866-58781F2F6E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8"/>
          <a:stretch/>
        </p:blipFill>
        <p:spPr bwMode="auto">
          <a:xfrm>
            <a:off x="2839529" y="4491689"/>
            <a:ext cx="3810000" cy="22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175766" y="260648"/>
          <a:ext cx="8856984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Вигнута вліво стрілка 7"/>
          <p:cNvSpPr/>
          <p:nvPr/>
        </p:nvSpPr>
        <p:spPr>
          <a:xfrm rot="17821396">
            <a:off x="866775" y="4076701"/>
            <a:ext cx="2289175" cy="2946400"/>
          </a:xfrm>
          <a:prstGeom prst="curvedRightArrow">
            <a:avLst>
              <a:gd name="adj1" fmla="val 13494"/>
              <a:gd name="adj2" fmla="val 30143"/>
              <a:gd name="adj3" fmla="val 250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683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63967072"/>
              </p:ext>
            </p:extLst>
          </p:nvPr>
        </p:nvGraphicFramePr>
        <p:xfrm>
          <a:off x="107504" y="260648"/>
          <a:ext cx="8856984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Вигнута вліво стрілка 2"/>
          <p:cNvSpPr/>
          <p:nvPr/>
        </p:nvSpPr>
        <p:spPr>
          <a:xfrm rot="17821396">
            <a:off x="866775" y="4076701"/>
            <a:ext cx="2289175" cy="2946400"/>
          </a:xfrm>
          <a:prstGeom prst="curvedRightArrow">
            <a:avLst>
              <a:gd name="adj1" fmla="val 13494"/>
              <a:gd name="adj2" fmla="val 30143"/>
              <a:gd name="adj3" fmla="val 250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457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50" y="214313"/>
            <a:ext cx="8643938" cy="6937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Можливості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працевлаштування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29295" y="915070"/>
          <a:ext cx="864096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333375"/>
            <a:ext cx="7848600" cy="1143000"/>
          </a:xfrm>
        </p:spPr>
        <p:txBody>
          <a:bodyPr/>
          <a:lstStyle/>
          <a:p>
            <a:pPr eaLnBrk="1" hangingPunct="1"/>
            <a:r>
              <a:rPr lang="ru-RU" altLang="uk-UA" sz="24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ПОСАДИ, ЯКІ МОЖЕ </a:t>
            </a:r>
            <a:r>
              <a:rPr lang="uk-UA" altLang="uk-UA" sz="24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ЗАЙ</a:t>
            </a:r>
            <a:r>
              <a:rPr lang="ru-RU" altLang="uk-UA" sz="24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МАТИ ВИПУСКНИК СПЕЦІАЛЬНОСТІ «ОБЛІК І ОПОДАТКУВАННЯ»</a:t>
            </a:r>
            <a:br>
              <a:rPr lang="ru-RU" altLang="uk-UA" sz="24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altLang="uk-UA" sz="2400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03583815"/>
              </p:ext>
            </p:extLst>
          </p:nvPr>
        </p:nvGraphicFramePr>
        <p:xfrm>
          <a:off x="251520" y="1977662"/>
          <a:ext cx="4032448" cy="4691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21861804"/>
              </p:ext>
            </p:extLst>
          </p:nvPr>
        </p:nvGraphicFramePr>
        <p:xfrm>
          <a:off x="4499992" y="1988840"/>
          <a:ext cx="446449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Ліва фігурна дужка 3"/>
          <p:cNvSpPr/>
          <p:nvPr/>
        </p:nvSpPr>
        <p:spPr>
          <a:xfrm rot="5400000">
            <a:off x="1910557" y="162719"/>
            <a:ext cx="503237" cy="372427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9" name="Ліва фігурна дужка 8"/>
          <p:cNvSpPr/>
          <p:nvPr/>
        </p:nvSpPr>
        <p:spPr>
          <a:xfrm rot="5400000">
            <a:off x="6722269" y="162719"/>
            <a:ext cx="503237" cy="372427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5" name="Прямокутник 4"/>
          <p:cNvSpPr/>
          <p:nvPr/>
        </p:nvSpPr>
        <p:spPr>
          <a:xfrm>
            <a:off x="395288" y="1196975"/>
            <a:ext cx="3629025" cy="43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 «Бакалавр»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5159375" y="1198563"/>
            <a:ext cx="3629025" cy="431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 «Магістр»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B4E3EE"/>
      </a:lt1>
      <a:dk2>
        <a:srgbClr val="189180"/>
      </a:dk2>
      <a:lt2>
        <a:srgbClr val="808080"/>
      </a:lt2>
      <a:accent1>
        <a:srgbClr val="FF7F00"/>
      </a:accent1>
      <a:accent2>
        <a:srgbClr val="B3DC27"/>
      </a:accent2>
      <a:accent3>
        <a:srgbClr val="D6EFF5"/>
      </a:accent3>
      <a:accent4>
        <a:srgbClr val="000000"/>
      </a:accent4>
      <a:accent5>
        <a:srgbClr val="FFC0AA"/>
      </a:accent5>
      <a:accent6>
        <a:srgbClr val="A2C722"/>
      </a:accent6>
      <a:hlink>
        <a:srgbClr val="6FB9D7"/>
      </a:hlink>
      <a:folHlink>
        <a:srgbClr val="F93D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4E3EE"/>
        </a:lt1>
        <a:dk2>
          <a:srgbClr val="189180"/>
        </a:dk2>
        <a:lt2>
          <a:srgbClr val="808080"/>
        </a:lt2>
        <a:accent1>
          <a:srgbClr val="FF7F00"/>
        </a:accent1>
        <a:accent2>
          <a:srgbClr val="B3DC27"/>
        </a:accent2>
        <a:accent3>
          <a:srgbClr val="D6EFF5"/>
        </a:accent3>
        <a:accent4>
          <a:srgbClr val="000000"/>
        </a:accent4>
        <a:accent5>
          <a:srgbClr val="FFC0AA"/>
        </a:accent5>
        <a:accent6>
          <a:srgbClr val="A2C722"/>
        </a:accent6>
        <a:hlink>
          <a:srgbClr val="6FB9D7"/>
        </a:hlink>
        <a:folHlink>
          <a:srgbClr val="F93D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EE384"/>
        </a:lt1>
        <a:dk2>
          <a:srgbClr val="FD8334"/>
        </a:dk2>
        <a:lt2>
          <a:srgbClr val="808080"/>
        </a:lt2>
        <a:accent1>
          <a:srgbClr val="F98EB2"/>
        </a:accent1>
        <a:accent2>
          <a:srgbClr val="FCB43E"/>
        </a:accent2>
        <a:accent3>
          <a:srgbClr val="FEEFC2"/>
        </a:accent3>
        <a:accent4>
          <a:srgbClr val="000000"/>
        </a:accent4>
        <a:accent5>
          <a:srgbClr val="FBC6D5"/>
        </a:accent5>
        <a:accent6>
          <a:srgbClr val="E4A337"/>
        </a:accent6>
        <a:hlink>
          <a:srgbClr val="FA6D73"/>
        </a:hlink>
        <a:folHlink>
          <a:srgbClr val="D264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4E1EE"/>
        </a:lt1>
        <a:dk2>
          <a:srgbClr val="2F84AF"/>
        </a:dk2>
        <a:lt2>
          <a:srgbClr val="808080"/>
        </a:lt2>
        <a:accent1>
          <a:srgbClr val="9899C1"/>
        </a:accent1>
        <a:accent2>
          <a:srgbClr val="4BBAC3"/>
        </a:accent2>
        <a:accent3>
          <a:srgbClr val="E6EEF5"/>
        </a:accent3>
        <a:accent4>
          <a:srgbClr val="000000"/>
        </a:accent4>
        <a:accent5>
          <a:srgbClr val="CACADD"/>
        </a:accent5>
        <a:accent6>
          <a:srgbClr val="43A8B0"/>
        </a:accent6>
        <a:hlink>
          <a:srgbClr val="7AC5B9"/>
        </a:hlink>
        <a:folHlink>
          <a:srgbClr val="719F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576TGp_report_light</Template>
  <TotalTime>2983</TotalTime>
  <Words>943</Words>
  <Application>Microsoft Office PowerPoint</Application>
  <PresentationFormat>Экран (4:3)</PresentationFormat>
  <Paragraphs>175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Default Design</vt:lpstr>
      <vt:lpstr>Office Theme</vt:lpstr>
      <vt:lpstr>Освітня програма ««Облік, аналіз та фінансові розслідування»</vt:lpstr>
      <vt:lpstr>   ЛЬВІВСЬКИЙ НАЦІОНАЛЬНИЙ УНІВЕРСИТЕТ ІМЕНІ ІВАНА ФРАНКА  Кафедра обліку, аналізу і контролю запрошує на бюджетну та контрактну форму навчання за  спеціальністю 071 «Облік і оподаткування» освітня програма  «Облік, аналіз  та фінансові   розслідування»   для здобуття освітніх ступенів </vt:lpstr>
      <vt:lpstr>Презентация PowerPoint</vt:lpstr>
      <vt:lpstr>ПЕРЕВАГИ СПЕЦІАЛЬНОСТІ «ОБЛІК І ОПОДАТКУВАННЯ»: </vt:lpstr>
      <vt:lpstr> Мета освітньої програми «Облік, аналіз та фінансові розслідування»: </vt:lpstr>
      <vt:lpstr>Презентация PowerPoint</vt:lpstr>
      <vt:lpstr>Презентация PowerPoint</vt:lpstr>
      <vt:lpstr> </vt:lpstr>
      <vt:lpstr>ПОСАДИ, ЯКІ МОЖЕ ЗАЙМАТИ ВИПУСКНИК СПЕЦІАЛЬНОСТІ «ОБЛІК І ОПОДАТКУВАННЯ» </vt:lpstr>
      <vt:lpstr>Презентация PowerPoint</vt:lpstr>
      <vt:lpstr>Наші роботодавці та стейкхолдери</vt:lpstr>
      <vt:lpstr>Співпраця випускової кафедри обліку, аналізу і контролю із стейкхолдерами </vt:lpstr>
      <vt:lpstr>Співпраця випускової кафедри з Головним управлінням ДПС у Львівській області та Львівським науково-дослідним експертно-криміналістичним центром МВС України</vt:lpstr>
      <vt:lpstr>Співпраця випускової кафедри з приватними структурами і науково-практичними виданнями</vt:lpstr>
      <vt:lpstr>Науково-дослідна робота, студентський науковий гурток «Контролер», проведення круглих столів, наукових семінарів та ділових ігор</vt:lpstr>
      <vt:lpstr> </vt:lpstr>
      <vt:lpstr>Презентация PowerPoint</vt:lpstr>
      <vt:lpstr>УМОВИ ВСТУПУ</vt:lpstr>
      <vt:lpstr> Ми у соціальних мережах: </vt:lpstr>
      <vt:lpstr>ЛАСКАВО ЗАПРОШУЄМО НА НАВЧАННЯ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UMKA</dc:creator>
  <cp:lastModifiedBy>Admin</cp:lastModifiedBy>
  <cp:revision>290</cp:revision>
  <dcterms:created xsi:type="dcterms:W3CDTF">2018-03-28T10:13:36Z</dcterms:created>
  <dcterms:modified xsi:type="dcterms:W3CDTF">2022-06-05T11:54:16Z</dcterms:modified>
</cp:coreProperties>
</file>