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1" r:id="rId15"/>
    <p:sldId id="270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>
        <p:scale>
          <a:sx n="81" d="100"/>
          <a:sy n="81" d="100"/>
        </p:scale>
        <p:origin x="-918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  <p:transition spd="slow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  <p:transition spd="slow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  <p:transition spd="slow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  <p:transition spd="slow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  <p:transition spd="slow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  <p:transition spd="slow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  <p:transition spd="slow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  <p:transition spd="slow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  <p:transition spd="slow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  <p:transition spd="slow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  <p:transition spd="slow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8218" y="1113692"/>
            <a:ext cx="5934456" cy="3012831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Види та інструменти Інтернет </a:t>
            </a:r>
            <a:br>
              <a:rPr lang="uk-UA" b="1" dirty="0" smtClean="0"/>
            </a:br>
            <a:r>
              <a:rPr lang="uk-UA" b="1" dirty="0" smtClean="0"/>
              <a:t>реклами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158" y="4222019"/>
            <a:ext cx="7886700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b="1" dirty="0">
                <a:solidFill>
                  <a:schemeClr val="bg1"/>
                </a:solidFill>
              </a:rPr>
              <a:t>Мобільна реклама</a:t>
            </a:r>
            <a:br>
              <a:rPr lang="uk-UA" b="1" dirty="0">
                <a:solidFill>
                  <a:schemeClr val="bg1"/>
                </a:solidFill>
              </a:rPr>
            </a:br>
            <a:r>
              <a:rPr lang="uk-UA" sz="2700" b="1" dirty="0">
                <a:solidFill>
                  <a:schemeClr val="bg1"/>
                </a:solidFill>
              </a:rPr>
              <a:t>Цей вид реклами цікавий хоча б тому, що дозволяє звернутися до потенційної аудиторії через найбільш персональний для сучасної людини пристрій – її смартфон. Той факт, що пристрій перебуває поруч із людиною протягом усього дня, – незаперечний аргумент і очевидна перевага мобільної реклами.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eSsDs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90" y="637198"/>
            <a:ext cx="4320398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5686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462" y="603683"/>
            <a:ext cx="926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Як і будь-який канал для просування будь-якого продукту, Інтернет володіє певними перевагами (+) перед іншими способами реклами.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До них можна віднести: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459" y="4642338"/>
            <a:ext cx="8792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Головним же недоліком (-) організації рекламної компанії є неймовірна конкуренція. З-за надмірної кількості вже існуючих сторінок, а також розміщених рекламних оголошень у багатьох користувачів формується так звана «сліпа зона», коли вони просто не помічають розміщену рекламу, звикнувши її ігнорувати.</a:t>
            </a:r>
            <a:r>
              <a:rPr lang="uk-UA" b="1" dirty="0">
                <a:solidFill>
                  <a:schemeClr val="bg1"/>
                </a:solidFill>
              </a:rPr>
              <a:t/>
            </a:r>
            <a:br>
              <a:rPr lang="uk-UA" b="1" dirty="0">
                <a:solidFill>
                  <a:schemeClr val="bg1"/>
                </a:solidFill>
              </a:rPr>
            </a:b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98296" y="3773267"/>
            <a:ext cx="890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Можливість в будь-який момент оперативно поміняти рекламну стратегію з мінімальними витратами.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296" y="3173103"/>
            <a:ext cx="8732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Величезна база аналітичних інструментів дозволяє швидко і точно оцінювати дієвість тієї або іншої рекламної компанії.</a:t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296" y="2309556"/>
            <a:ext cx="8694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Багато з тих, хто користується Інтернетом, з легкістю приймають нові товари і послуги, згодом доносячи позитивну інформацію до консервативно налаштованих покупців.</a:t>
            </a:r>
            <a:br>
              <a:rPr lang="ru-RU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296" y="1940224"/>
            <a:ext cx="870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Розміщена в Інтернеті реклама здатна працювати цілодобово протягом усього року.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296" y="1541529"/>
            <a:ext cx="8264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Відносна дешевизна і можливість оплачувати тільки результативні рекламні дії.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5268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696" y="527540"/>
            <a:ext cx="7886700" cy="1664676"/>
          </a:xfrm>
        </p:spPr>
        <p:txBody>
          <a:bodyPr>
            <a:no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Є три основні методи використання мобільної реклами: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uk-UA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431" y="5040924"/>
            <a:ext cx="8100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покази </a:t>
            </a:r>
            <a:r>
              <a:rPr lang="ru-RU" sz="2400" dirty="0">
                <a:solidFill>
                  <a:schemeClr val="bg1"/>
                </a:solidFill>
              </a:rPr>
              <a:t>на мобільних в PPC. По суті, та ж контекстна реклама, але оголошення рекламодавців показуються в мобільному пошуку.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431" y="3598984"/>
            <a:ext cx="8569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продакт-плейсмент</a:t>
            </a:r>
            <a:r>
              <a:rPr lang="ru-RU" sz="2400" dirty="0">
                <a:solidFill>
                  <a:schemeClr val="bg1"/>
                </a:solidFill>
              </a:rPr>
              <a:t>. Інтеграція маркетингового повідомлення в додаток у вигляді елемента дизайну або контенту. Дорогий і складний метод, який використовують тільки відомі бренди;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431" y="1336430"/>
            <a:ext cx="8569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реклама </a:t>
            </a:r>
            <a:r>
              <a:rPr lang="ru-RU" sz="2400" dirty="0">
                <a:solidFill>
                  <a:schemeClr val="bg1"/>
                </a:solidFill>
              </a:rPr>
              <a:t>на весь екран. Часто використовується в безкоштовних мобільних додатках, розробники яких монетизують їх таким чином. Протягом певних проміжків часу в процесі використання програми з’являється повноекранний банер із заставкою, в якому показується реклама;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9974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49" y="1430217"/>
            <a:ext cx="7886700" cy="1852245"/>
          </a:xfrm>
        </p:spPr>
        <p:txBody>
          <a:bodyPr>
            <a:noAutofit/>
          </a:bodyPr>
          <a:lstStyle/>
          <a:p>
            <a:pPr fontAlgn="base"/>
            <a:r>
              <a:rPr lang="ru-RU" sz="4000" b="1" dirty="0">
                <a:solidFill>
                  <a:schemeClr val="bg1"/>
                </a:solidFill>
              </a:rPr>
              <a:t>Інтернет реклама в Україні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За підсумками </a:t>
            </a:r>
            <a:r>
              <a:rPr lang="ru-RU" sz="2400" b="1" dirty="0" smtClean="0">
                <a:solidFill>
                  <a:schemeClr val="bg1"/>
                </a:solidFill>
              </a:rPr>
              <a:t>Всеукраїнської </a:t>
            </a:r>
            <a:r>
              <a:rPr lang="ru-RU" sz="2400" b="1" dirty="0">
                <a:solidFill>
                  <a:schemeClr val="bg1"/>
                </a:solidFill>
              </a:rPr>
              <a:t>рекламної коаліції, в </a:t>
            </a:r>
            <a:r>
              <a:rPr lang="ru-RU" sz="2400" b="1" dirty="0" smtClean="0">
                <a:solidFill>
                  <a:schemeClr val="bg1"/>
                </a:solidFill>
              </a:rPr>
              <a:t>2018 </a:t>
            </a:r>
            <a:r>
              <a:rPr lang="ru-RU" sz="2400" b="1" dirty="0">
                <a:solidFill>
                  <a:schemeClr val="bg1"/>
                </a:solidFill>
              </a:rPr>
              <a:t>році ринок інтернет-реклами виріс на </a:t>
            </a:r>
            <a:r>
              <a:rPr lang="ru-RU" sz="2400" b="1" dirty="0" smtClean="0">
                <a:solidFill>
                  <a:schemeClr val="bg1"/>
                </a:solidFill>
              </a:rPr>
              <a:t>40</a:t>
            </a:r>
            <a:r>
              <a:rPr lang="ru-RU" sz="2400" b="1" dirty="0" smtClean="0">
                <a:solidFill>
                  <a:schemeClr val="bg1"/>
                </a:solidFill>
              </a:rPr>
              <a:t>%,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3,511 </a:t>
            </a:r>
            <a:r>
              <a:rPr lang="ru-RU" sz="2400" b="1" dirty="0">
                <a:solidFill>
                  <a:schemeClr val="bg1"/>
                </a:solidFill>
              </a:rPr>
              <a:t>млрд грн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/>
            </a:r>
            <a:br>
              <a:rPr lang="uk-UA" sz="2400" b="1" dirty="0">
                <a:solidFill>
                  <a:schemeClr val="bg1"/>
                </a:solidFill>
              </a:rPr>
            </a:b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138" y="3669323"/>
            <a:ext cx="8323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Інтернет реклама в Європі</a:t>
            </a:r>
            <a:r>
              <a:rPr lang="uk-UA" sz="2400" b="1" dirty="0">
                <a:solidFill>
                  <a:schemeClr val="bg1"/>
                </a:solidFill>
              </a:rPr>
              <a:t/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По підсумку 2018 року ринок </a:t>
            </a:r>
            <a:r>
              <a:rPr lang="uk-UA" sz="2800" b="1" dirty="0" err="1" smtClean="0">
                <a:solidFill>
                  <a:schemeClr val="bg1"/>
                </a:solidFill>
              </a:rPr>
              <a:t>інтернет-реклами</a:t>
            </a:r>
            <a:r>
              <a:rPr lang="uk-UA" sz="2800" b="1" dirty="0" smtClean="0">
                <a:solidFill>
                  <a:schemeClr val="bg1"/>
                </a:solidFill>
              </a:rPr>
              <a:t> виріс на 25%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3326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иївстар 3G. Танець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5102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еклама Мерседес (Mersedes-Benz advertisement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77" y="615460"/>
            <a:ext cx="8698523" cy="48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56827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543" y="2123588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Дякую за увагу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0324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927" y="3307618"/>
            <a:ext cx="7886700" cy="285872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Інтернет-реклама - це комплексні рекламні заходи, проведені в середовищі інтернету з метою завоювання популярності, залучення клієнтів і покупців, партнерів і т.д.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Ð ÐµÐ·ÑÐ»ÑÑÐ°Ñ Ð¿Ð¾ÑÑÐºÑ Ð·Ð¾Ð±ÑÐ°Ð¶ÐµÐ½Ñ Ð·Ð° Ð·Ð°Ð¿Ð¸ÑÐ¾Ð¼ &quot;Ð²Ð¸Ð´Ð¸ ÑÐ° ÑÐ½ÑÑÑÑÐ¼ÐµÐ½ÑÐ¸ ÑÐ½ÑÐµÑÐ½ÐµÑ ÑÐµÐºÐ»Ð°Ð¼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54" y="174136"/>
            <a:ext cx="5776790" cy="28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825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73" y="3259015"/>
            <a:ext cx="8456735" cy="328246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Один із найбільш поширених і популярних видів реклами, основою якого є система оплати за клік (Pay Per Click). Тобто ви платите в тому випадку, якщо користувач натискає на оголошення і переходить на ваш як рекламодавця сайт.</a:t>
            </a:r>
            <a:br>
              <a:rPr lang="ru-RU" sz="2700" b="1" dirty="0">
                <a:solidFill>
                  <a:schemeClr val="bg1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Оголошення контекстної реклами можуть показуватися як у пошуковому </a:t>
            </a:r>
            <a:r>
              <a:rPr lang="ru-RU" sz="2700" b="1" dirty="0" smtClean="0">
                <a:solidFill>
                  <a:schemeClr val="bg1"/>
                </a:solidFill>
              </a:rPr>
              <a:t>рядку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Pr3s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53" y="199293"/>
            <a:ext cx="5645263" cy="33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14401"/>
            <a:ext cx="3365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Контекстна </a:t>
            </a:r>
            <a:endParaRPr lang="ru-RU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реклама </a:t>
            </a:r>
            <a:r>
              <a:rPr lang="ru-RU" sz="4000" b="1" dirty="0">
                <a:solidFill>
                  <a:schemeClr val="bg1"/>
                </a:solidFill>
              </a:rPr>
              <a:t>(PPC)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5415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682" y="4538541"/>
            <a:ext cx="7886700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</a:rPr>
              <a:t>Ремаркетинг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По суті, ремаркетинг – одна з функцій, доступних у системах контекстної реклами. Але через низку відмінних рис цей вид реклами можна винести окремо. Суть ремаркетингу в можливості відслідковувати користувачів, які відвідали ваш сайт, і показувати їм оголошення повторно, ніби нагадуючи про себе.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AutoShape 4" descr="http://my-master.net.ua/wp-content/uploads/2018/09/retargeting.png.pagespeed.ce.wDKKRweMH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4" name="AutoShape 6" descr="http://my-master.net.ua/wp-content/uploads/2018/09/retargeting.png.pagespeed.ce.wDKKRweMH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72" y="7937"/>
            <a:ext cx="5696124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7180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746" y="58786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Пошукове просування (</a:t>
            </a:r>
            <a:r>
              <a:rPr lang="en-US" b="1" dirty="0">
                <a:solidFill>
                  <a:schemeClr val="bg1"/>
                </a:solidFill>
              </a:rPr>
              <a:t>SEO)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h3S4p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3" y="1610215"/>
            <a:ext cx="6387123" cy="425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0685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79" y="2450123"/>
            <a:ext cx="6733442" cy="4407877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b="1" dirty="0">
                <a:solidFill>
                  <a:schemeClr val="bg1"/>
                </a:solidFill>
              </a:rPr>
              <a:t>Медійна реклама (банерна)</a:t>
            </a:r>
            <a:br>
              <a:rPr lang="uk-UA" b="1" dirty="0">
                <a:solidFill>
                  <a:schemeClr val="bg1"/>
                </a:solidFill>
              </a:rPr>
            </a:br>
            <a:r>
              <a:rPr lang="uk-UA" sz="2700" b="1" dirty="0">
                <a:solidFill>
                  <a:schemeClr val="bg1"/>
                </a:solidFill>
              </a:rPr>
              <a:t>Це один із перших видів інтернет-реклами, який з’явився ще на зорі становлення Всесвітньої мережі. Суть медійної реклами полягає в розміщенні банерів на сторонніх сайтах, при кліці на які користувачі переходять на спеціальну цільову сторінку на сайті рекламодавця. Такий трафік легко відстежувати за допомогою сервісів веб-аналітики</a:t>
            </a:r>
            <a:r>
              <a:rPr lang="uk-UA" b="1" dirty="0">
                <a:solidFill>
                  <a:schemeClr val="bg1"/>
                </a:solidFill>
              </a:rPr>
              <a:t>.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¼ÐµÐ´ÑÐ¹Ð½Ð° ÑÐµÐºÐ»Ð°Ð¼Ð° Ð¿ÑÐ¸ÐºÐ»Ð°Ð´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4" y="558067"/>
            <a:ext cx="5814158" cy="176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744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04" y="1162296"/>
            <a:ext cx="7886700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</a:rPr>
              <a:t>Реклама в соціальних мережах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Таргетована реклама в соціальних мережах зараз один з основних видів реклами в Інтернеті. Крім того, активно використовується так званий SMM – маркетинг у соціальних медіа, суть якого полягає у формуванні та розвитку спільнот навколо сторінки бренду в певній соціальній мережі.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uk-UA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1" y="3166329"/>
            <a:ext cx="4024801" cy="34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21303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Тізерна реклама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ÑÑÐ·ÐµÑÐ½Ð° ÑÐµÐºÐ»Ð°Ð¼Ð° Ð¿ÑÐ¸ÐºÐ»Ð°Ð´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3" y="1701923"/>
            <a:ext cx="6590079" cy="378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6861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61" y="80803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CPA-</a:t>
            </a:r>
            <a:r>
              <a:rPr lang="uk-UA" b="1" dirty="0">
                <a:solidFill>
                  <a:schemeClr val="bg1"/>
                </a:solidFill>
              </a:rPr>
              <a:t>реклама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MK-AC-2701-BlogImg-CPA-JT-v2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13" y="2133600"/>
            <a:ext cx="7529397" cy="33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9117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273</Words>
  <Application>Microsoft Office PowerPoint</Application>
  <PresentationFormat>Экран (4:3)</PresentationFormat>
  <Paragraphs>26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Види та інструменти Інтернет  реклами</vt:lpstr>
      <vt:lpstr>Інтернет-реклама - це комплексні рекламні заходи, проведені в середовищі інтернету з метою завоювання популярності, залучення клієнтів і покупців, партнерів і т.д.</vt:lpstr>
      <vt:lpstr> Один із найбільш поширених і популярних видів реклами, основою якого є система оплати за клік (Pay Per Click). Тобто ви платите в тому випадку, якщо користувач натискає на оголошення і переходить на ваш як рекламодавця сайт. Оголошення контекстної реклами можуть показуватися як у пошуковому рядку </vt:lpstr>
      <vt:lpstr>Ремаркетинг По суті, ремаркетинг – одна з функцій, доступних у системах контекстної реклами. Але через низку відмінних рис цей вид реклами можна винести окремо. Суть ремаркетингу в можливості відслідковувати користувачів, які відвідали ваш сайт, і показувати їм оголошення повторно, ніби нагадуючи про себе. </vt:lpstr>
      <vt:lpstr>Пошукове просування (SEO) </vt:lpstr>
      <vt:lpstr>Медійна реклама (банерна) Це один із перших видів інтернет-реклами, який з’явився ще на зорі становлення Всесвітньої мережі. Суть медійної реклами полягає в розміщенні банерів на сторонніх сайтах, при кліці на які користувачі переходять на спеціальну цільову сторінку на сайті рекламодавця. Такий трафік легко відстежувати за допомогою сервісів веб-аналітики. </vt:lpstr>
      <vt:lpstr>Реклама в соціальних мережах Таргетована реклама в соціальних мережах зараз один з основних видів реклами в Інтернеті. Крім того, активно використовується так званий SMM – маркетинг у соціальних медіа, суть якого полягає у формуванні та розвитку спільнот навколо сторінки бренду в певній соціальній мережі. </vt:lpstr>
      <vt:lpstr>Тізерна реклама </vt:lpstr>
      <vt:lpstr>CPA-реклама </vt:lpstr>
      <vt:lpstr>Мобільна реклама Цей вид реклами цікавий хоча б тому, що дозволяє звернутися до потенційної аудиторії через найбільш персональний для сучасної людини пристрій – її смартфон. Той факт, що пристрій перебуває поруч із людиною протягом усього дня, – незаперечний аргумент і очевидна перевага мобільної реклами. </vt:lpstr>
      <vt:lpstr>Презентация PowerPoint</vt:lpstr>
      <vt:lpstr>Є три основні методи використання мобільної реклами:   </vt:lpstr>
      <vt:lpstr>Інтернет реклама в Україні За підсумками Всеукраїнської рекламної коаліції, в 2018 році ринок інтернет-реклами виріс на 40%, це 3,511 млрд грн.    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18ufe01u28</cp:lastModifiedBy>
  <cp:revision>21</cp:revision>
  <dcterms:created xsi:type="dcterms:W3CDTF">2019-02-21T15:01:25Z</dcterms:created>
  <dcterms:modified xsi:type="dcterms:W3CDTF">2019-05-22T12:27:37Z</dcterms:modified>
</cp:coreProperties>
</file>