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60" r:id="rId6"/>
    <p:sldId id="263" r:id="rId7"/>
    <p:sldId id="264" r:id="rId8"/>
    <p:sldId id="265" r:id="rId9"/>
    <p:sldId id="268" r:id="rId10"/>
    <p:sldId id="269" r:id="rId11"/>
    <p:sldId id="270" r:id="rId12"/>
    <p:sldId id="271" r:id="rId1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21.05.2019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7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2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54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3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C240B6E-5B1E-437C-891E-61118D32114F}" type="datetime1">
              <a:rPr lang="ru-RU" noProof="0" smtClean="0"/>
              <a:t>21.05.2019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otnik.biz.ua/articles/pokazatel_kachestva_adword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3600" dirty="0" smtClean="0"/>
              <a:t>ОСОБЛИВОСТІ СЕРВІСУ </a:t>
            </a:r>
            <a:r>
              <a:rPr lang="en-US" sz="3600" dirty="0" smtClean="0"/>
              <a:t>GOOGLE ADWODS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604308" y="476672"/>
            <a:ext cx="10674679" cy="41909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одного товару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тематикою.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</a:p>
          <a:p>
            <a:pPr lv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рекламованих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прикладу,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акаунті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Взуття_Київ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Взуття_Львів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"Черевики",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Туфлі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т.д.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виду товару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товару.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показник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якості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вводить запит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д.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Підкажіть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Замовляйте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Реєструйтеся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Дізнайтеся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т. д. 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один,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29640" b="7479"/>
          <a:stretch>
            <a:fillRect/>
          </a:stretch>
        </p:blipFill>
        <p:spPr bwMode="auto">
          <a:xfrm>
            <a:off x="2133972" y="4697833"/>
            <a:ext cx="7992888" cy="19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1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Analytics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ваших веб-сайтах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веб-сайт.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автоматично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список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сервісу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AdSense.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Яндекс.Директ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таргетуванні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платформою є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Андроїд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замовчуванням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 smtClean="0"/>
              <a:t>Переваги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685800"/>
            <a:ext cx="10561239" cy="4255368"/>
          </a:xfrm>
        </p:spPr>
        <p:txBody>
          <a:bodyPr rtlCol="0"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 оголошень.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err="1"/>
              <a:t>Контекстна</a:t>
            </a:r>
            <a:r>
              <a:rPr lang="ru-RU" dirty="0"/>
              <a:t> реклама в </a:t>
            </a:r>
            <a:r>
              <a:rPr lang="en-US" dirty="0"/>
              <a:t>Google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запуском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Або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»</a:t>
            </a:r>
          </a:p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685800"/>
            <a:ext cx="5231431" cy="3967336"/>
          </a:xfrm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" dirty="0"/>
              <a:t>Налаштування рекламних оголошень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 rtlCol="0"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тапоказів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проаналізувавши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день,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денного бюджету.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аспектом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" dirty="0"/>
              <a:t>Налаштування рекламних оголошень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5820" y="1513221"/>
            <a:ext cx="4886793" cy="336017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28042" y="1351664"/>
            <a:ext cx="4534922" cy="37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517232"/>
            <a:ext cx="10971372" cy="654968"/>
          </a:xfrm>
        </p:spPr>
        <p:txBody>
          <a:bodyPr rtlCol="0"/>
          <a:lstStyle/>
          <a:p>
            <a:pPr rtl="0"/>
            <a:r>
              <a:rPr lang="uk-UA" dirty="0" smtClean="0"/>
              <a:t>Керування рекламними кампаніями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1053852" y="685801"/>
            <a:ext cx="10526960" cy="4687415"/>
          </a:xfrm>
        </p:spPr>
        <p:txBody>
          <a:bodyPr rtlCol="0"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AdWords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1974978"/>
            <a:ext cx="9289032" cy="35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Керування рекламними кампаніями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981844" y="692696"/>
            <a:ext cx="10598968" cy="4184104"/>
          </a:xfrm>
        </p:spPr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оргаганізувати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69_TF03460555.potx" id="{7B386838-D42C-4DDC-9A45-4D2D86EBB47D}" vid="{75E8F8CF-7F3B-4439-B788-F6F6B2118145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продаж продукта или услуги</Template>
  <TotalTime>66</TotalTime>
  <Words>430</Words>
  <Application>Microsoft Office PowerPoint</Application>
  <PresentationFormat>Произвольный</PresentationFormat>
  <Paragraphs>50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Corbel</vt:lpstr>
      <vt:lpstr>Times New Roman</vt:lpstr>
      <vt:lpstr>Презентация продаж продукта или услуги</vt:lpstr>
      <vt:lpstr>ОСОБЛИВОСТІ СЕРВІСУ GOOGLE ADWODS</vt:lpstr>
      <vt:lpstr>Вступ</vt:lpstr>
      <vt:lpstr>Особливості сервісу Google AdWords</vt:lpstr>
      <vt:lpstr>Переваги Google AdWords </vt:lpstr>
      <vt:lpstr>Контекстна реклама в Google</vt:lpstr>
      <vt:lpstr>Налаштування рекламних оголошень в Google AdWords </vt:lpstr>
      <vt:lpstr>Налаштування рекламних оголошень в Google AdWords </vt:lpstr>
      <vt:lpstr>Керування рекламними кампаніями</vt:lpstr>
      <vt:lpstr>Керування рекламними кампаніями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СЕРВІСУ GOOGLE ADWODS</dc:title>
  <dc:creator>Admin</dc:creator>
  <cp:lastModifiedBy>Admin</cp:lastModifiedBy>
  <cp:revision>7</cp:revision>
  <dcterms:created xsi:type="dcterms:W3CDTF">2019-05-21T10:39:43Z</dcterms:created>
  <dcterms:modified xsi:type="dcterms:W3CDTF">2019-05-21T11:46:18Z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