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72" r:id="rId2"/>
    <p:sldId id="256" r:id="rId3"/>
    <p:sldId id="265" r:id="rId4"/>
    <p:sldId id="264" r:id="rId5"/>
    <p:sldId id="263" r:id="rId6"/>
    <p:sldId id="266" r:id="rId7"/>
    <p:sldId id="267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onstantia"/>
        <a:ea typeface="Constantia"/>
        <a:cs typeface="Constantia"/>
        <a:sym typeface="Constanti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onstantia"/>
        <a:ea typeface="Constantia"/>
        <a:cs typeface="Constantia"/>
        <a:sym typeface="Constanti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onstantia"/>
        <a:ea typeface="Constantia"/>
        <a:cs typeface="Constantia"/>
        <a:sym typeface="Constanti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onstantia"/>
        <a:ea typeface="Constantia"/>
        <a:cs typeface="Constantia"/>
        <a:sym typeface="Constanti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onstantia"/>
        <a:ea typeface="Constantia"/>
        <a:cs typeface="Constantia"/>
        <a:sym typeface="Constanti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onstantia"/>
        <a:ea typeface="Constantia"/>
        <a:cs typeface="Constantia"/>
        <a:sym typeface="Constanti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onstantia"/>
        <a:ea typeface="Constantia"/>
        <a:cs typeface="Constantia"/>
        <a:sym typeface="Constanti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onstantia"/>
        <a:ea typeface="Constantia"/>
        <a:cs typeface="Constantia"/>
        <a:sym typeface="Constanti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onstantia"/>
        <a:ea typeface="Constantia"/>
        <a:cs typeface="Constantia"/>
        <a:sym typeface="Constanti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4EA"/>
          </a:solidFill>
        </a:fill>
      </a:tcStyle>
    </a:wholeTbl>
    <a:band2H>
      <a:tcTxStyle/>
      <a:tcStyle>
        <a:tcBdr/>
        <a:fill>
          <a:solidFill>
            <a:srgbClr val="E6EBF5"/>
          </a:solidFill>
        </a:fill>
      </a:tcStyle>
    </a:band2H>
    <a:firstCol>
      <a:tcTxStyle b="on" i="off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87791543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j-lt"/>
        <a:ea typeface="+mj-ea"/>
        <a:cs typeface="+mj-cs"/>
        <a:sym typeface="Helvetica Neue"/>
      </a:defRPr>
    </a:lvl1pPr>
    <a:lvl2pPr indent="228600" latinLnBrk="0">
      <a:defRPr>
        <a:latin typeface="+mj-lt"/>
        <a:ea typeface="+mj-ea"/>
        <a:cs typeface="+mj-cs"/>
        <a:sym typeface="Helvetica Neue"/>
      </a:defRPr>
    </a:lvl2pPr>
    <a:lvl3pPr indent="457200" latinLnBrk="0">
      <a:defRPr>
        <a:latin typeface="+mj-lt"/>
        <a:ea typeface="+mj-ea"/>
        <a:cs typeface="+mj-cs"/>
        <a:sym typeface="Helvetica Neue"/>
      </a:defRPr>
    </a:lvl3pPr>
    <a:lvl4pPr indent="685800" latinLnBrk="0">
      <a:defRPr>
        <a:latin typeface="+mj-lt"/>
        <a:ea typeface="+mj-ea"/>
        <a:cs typeface="+mj-cs"/>
        <a:sym typeface="Helvetica Neue"/>
      </a:defRPr>
    </a:lvl4pPr>
    <a:lvl5pPr indent="914400" latinLnBrk="0">
      <a:defRPr>
        <a:latin typeface="+mj-lt"/>
        <a:ea typeface="+mj-ea"/>
        <a:cs typeface="+mj-cs"/>
        <a:sym typeface="Helvetica Neue"/>
      </a:defRPr>
    </a:lvl5pPr>
    <a:lvl6pPr indent="1143000" latinLnBrk="0">
      <a:defRPr>
        <a:latin typeface="+mj-lt"/>
        <a:ea typeface="+mj-ea"/>
        <a:cs typeface="+mj-cs"/>
        <a:sym typeface="Helvetica Neue"/>
      </a:defRPr>
    </a:lvl6pPr>
    <a:lvl7pPr indent="1371600" latinLnBrk="0">
      <a:defRPr>
        <a:latin typeface="+mj-lt"/>
        <a:ea typeface="+mj-ea"/>
        <a:cs typeface="+mj-cs"/>
        <a:sym typeface="Helvetica Neue"/>
      </a:defRPr>
    </a:lvl7pPr>
    <a:lvl8pPr indent="1600200" latinLnBrk="0">
      <a:defRPr>
        <a:latin typeface="+mj-lt"/>
        <a:ea typeface="+mj-ea"/>
        <a:cs typeface="+mj-cs"/>
        <a:sym typeface="Helvetica Neue"/>
      </a:defRPr>
    </a:lvl8pPr>
    <a:lvl9pPr indent="1828800" latinLnBrk="0">
      <a:defRPr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Фигура"/>
          <p:cNvSpPr/>
          <p:nvPr/>
        </p:nvSpPr>
        <p:spPr>
          <a:xfrm>
            <a:off x="-9525" y="-7938"/>
            <a:ext cx="9163050" cy="1041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" y="66"/>
                </a:moveTo>
                <a:lnTo>
                  <a:pt x="9513" y="0"/>
                </a:lnTo>
                <a:cubicBezTo>
                  <a:pt x="10276" y="3326"/>
                  <a:pt x="14325" y="12084"/>
                  <a:pt x="16368" y="12084"/>
                </a:cubicBezTo>
                <a:cubicBezTo>
                  <a:pt x="18412" y="12084"/>
                  <a:pt x="20679" y="5005"/>
                  <a:pt x="21578" y="1811"/>
                </a:cubicBezTo>
                <a:lnTo>
                  <a:pt x="21600" y="7013"/>
                </a:lnTo>
                <a:cubicBezTo>
                  <a:pt x="21218" y="8462"/>
                  <a:pt x="18771" y="14521"/>
                  <a:pt x="16099" y="14455"/>
                </a:cubicBezTo>
                <a:cubicBezTo>
                  <a:pt x="13427" y="14389"/>
                  <a:pt x="8252" y="5433"/>
                  <a:pt x="5568" y="6618"/>
                </a:cubicBezTo>
                <a:cubicBezTo>
                  <a:pt x="2807" y="6882"/>
                  <a:pt x="1010" y="15871"/>
                  <a:pt x="0" y="21600"/>
                </a:cubicBezTo>
                <a:lnTo>
                  <a:pt x="22" y="66"/>
                </a:lnTo>
                <a:close/>
              </a:path>
            </a:pathLst>
          </a:custGeom>
          <a:gradFill>
            <a:gsLst>
              <a:gs pos="0">
                <a:srgbClr val="00EBF8">
                  <a:alpha val="54998"/>
                </a:srgbClr>
              </a:gs>
              <a:gs pos="100000">
                <a:srgbClr val="0079AF">
                  <a:alpha val="4499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4" name="Фигура"/>
          <p:cNvSpPr/>
          <p:nvPr/>
        </p:nvSpPr>
        <p:spPr>
          <a:xfrm>
            <a:off x="4381500" y="-7938"/>
            <a:ext cx="4762500" cy="6072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52" extrusionOk="0">
                <a:moveTo>
                  <a:pt x="0" y="0"/>
                </a:moveTo>
                <a:cubicBezTo>
                  <a:pt x="1253" y="3703"/>
                  <a:pt x="8410" y="19349"/>
                  <a:pt x="12010" y="20475"/>
                </a:cubicBezTo>
                <a:cubicBezTo>
                  <a:pt x="15610" y="21600"/>
                  <a:pt x="20002" y="10128"/>
                  <a:pt x="21600" y="6752"/>
                </a:cubicBezTo>
                <a:lnTo>
                  <a:pt x="21600" y="21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9BE5">
                  <a:alpha val="29998"/>
                </a:srgbClr>
              </a:gs>
              <a:gs pos="19999">
                <a:srgbClr val="009BE5">
                  <a:alpha val="32998"/>
                </a:srgbClr>
              </a:gs>
              <a:gs pos="100000">
                <a:srgbClr val="00ADB6">
                  <a:alpha val="4499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27" name="Сгруппировать"/>
          <p:cNvGrpSpPr/>
          <p:nvPr/>
        </p:nvGrpSpPr>
        <p:grpSpPr>
          <a:xfrm>
            <a:off x="-6130" y="-23060"/>
            <a:ext cx="9156158" cy="1046052"/>
            <a:chOff x="0" y="0"/>
            <a:chExt cx="9156156" cy="1046050"/>
          </a:xfrm>
        </p:grpSpPr>
        <p:pic>
          <p:nvPicPr>
            <p:cNvPr id="25" name="image.png" descr="image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9131773" cy="104605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6" name="image.png" descr="image.pn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72980"/>
              <a:ext cx="9156157" cy="90617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8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86CB4B4D-7CA3-9044-876B-883B54F8677D}" type="slidenum">
              <a:t>‹№›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Фигура"/>
          <p:cNvSpPr/>
          <p:nvPr/>
        </p:nvSpPr>
        <p:spPr>
          <a:xfrm>
            <a:off x="-9525" y="-7938"/>
            <a:ext cx="9163050" cy="1041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" y="66"/>
                </a:moveTo>
                <a:lnTo>
                  <a:pt x="9513" y="0"/>
                </a:lnTo>
                <a:cubicBezTo>
                  <a:pt x="10276" y="3326"/>
                  <a:pt x="14325" y="12084"/>
                  <a:pt x="16368" y="12084"/>
                </a:cubicBezTo>
                <a:cubicBezTo>
                  <a:pt x="18412" y="12084"/>
                  <a:pt x="20679" y="5005"/>
                  <a:pt x="21578" y="1811"/>
                </a:cubicBezTo>
                <a:lnTo>
                  <a:pt x="21600" y="7013"/>
                </a:lnTo>
                <a:cubicBezTo>
                  <a:pt x="21218" y="8462"/>
                  <a:pt x="18771" y="14521"/>
                  <a:pt x="16099" y="14455"/>
                </a:cubicBezTo>
                <a:cubicBezTo>
                  <a:pt x="13427" y="14389"/>
                  <a:pt x="8252" y="5433"/>
                  <a:pt x="5568" y="6618"/>
                </a:cubicBezTo>
                <a:cubicBezTo>
                  <a:pt x="2807" y="6882"/>
                  <a:pt x="1010" y="15871"/>
                  <a:pt x="0" y="21600"/>
                </a:cubicBezTo>
                <a:lnTo>
                  <a:pt x="22" y="66"/>
                </a:lnTo>
                <a:close/>
              </a:path>
            </a:pathLst>
          </a:custGeom>
          <a:gradFill>
            <a:gsLst>
              <a:gs pos="0">
                <a:srgbClr val="00EBF8">
                  <a:alpha val="54998"/>
                </a:srgbClr>
              </a:gs>
              <a:gs pos="100000">
                <a:srgbClr val="0079AF">
                  <a:alpha val="4499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6" name="Фигура"/>
          <p:cNvSpPr/>
          <p:nvPr/>
        </p:nvSpPr>
        <p:spPr>
          <a:xfrm>
            <a:off x="4381500" y="-7938"/>
            <a:ext cx="4762500" cy="6072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52" extrusionOk="0">
                <a:moveTo>
                  <a:pt x="0" y="0"/>
                </a:moveTo>
                <a:cubicBezTo>
                  <a:pt x="1253" y="3703"/>
                  <a:pt x="8410" y="19349"/>
                  <a:pt x="12010" y="20475"/>
                </a:cubicBezTo>
                <a:cubicBezTo>
                  <a:pt x="15610" y="21600"/>
                  <a:pt x="20002" y="10128"/>
                  <a:pt x="21600" y="6752"/>
                </a:cubicBezTo>
                <a:lnTo>
                  <a:pt x="21600" y="21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9BE5">
                  <a:alpha val="29998"/>
                </a:srgbClr>
              </a:gs>
              <a:gs pos="19999">
                <a:srgbClr val="009BE5">
                  <a:alpha val="32998"/>
                </a:srgbClr>
              </a:gs>
              <a:gs pos="100000">
                <a:srgbClr val="00ADB6">
                  <a:alpha val="4499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39" name="Сгруппировать"/>
          <p:cNvGrpSpPr/>
          <p:nvPr/>
        </p:nvGrpSpPr>
        <p:grpSpPr>
          <a:xfrm>
            <a:off x="-6130" y="-23060"/>
            <a:ext cx="9156158" cy="1046052"/>
            <a:chOff x="0" y="0"/>
            <a:chExt cx="9156156" cy="1046050"/>
          </a:xfrm>
        </p:grpSpPr>
        <p:pic>
          <p:nvPicPr>
            <p:cNvPr id="37" name="image.png" descr="image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9131773" cy="104605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8" name="image.png" descr="image.pn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72980"/>
              <a:ext cx="9156157" cy="90617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40" name="Текст заголовка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rgbClr val="DBF5F9"/>
                </a:solidFill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41" name="Уровень текста 1…"/>
          <p:cNvSpPr>
            <a:spLocks noGrp="1"/>
          </p:cNvSpPr>
          <p:nvPr>
            <p:ph type="body" idx="1"/>
          </p:nvPr>
        </p:nvSpPr>
        <p:spPr>
          <a:xfrm>
            <a:off x="457200" y="1935162"/>
            <a:ext cx="8229600" cy="43894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2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86CB4B4D-7CA3-9044-876B-883B54F8677D}" type="slidenum">
              <a:t>‹№›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Фигура"/>
          <p:cNvSpPr/>
          <p:nvPr/>
        </p:nvSpPr>
        <p:spPr>
          <a:xfrm rot="420000" flipV="1">
            <a:off x="3165475" y="1108075"/>
            <a:ext cx="5257800" cy="4114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984" y="0"/>
                </a:lnTo>
                <a:lnTo>
                  <a:pt x="21600" y="788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>
            <a:solidFill>
              <a:srgbClr val="C0C0C0"/>
            </a:solidFill>
          </a:ln>
          <a:effectLst>
            <a:outerShdw blurRad="63500" dist="38499" dir="7500040" rotWithShape="0">
              <a:srgbClr val="000000">
                <a:alpha val="25000"/>
              </a:srgbClr>
            </a:outerShdw>
          </a:effectLst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0" name="Треугольник"/>
          <p:cNvSpPr/>
          <p:nvPr/>
        </p:nvSpPr>
        <p:spPr>
          <a:xfrm rot="420000" flipV="1">
            <a:off x="8004175" y="5359400"/>
            <a:ext cx="155575" cy="1555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FFFFFF"/>
            </a:solidFill>
            <a:bevel/>
          </a:ln>
          <a:effectLst>
            <a:outerShdw blurRad="25400" dist="6350" dir="12899787" rotWithShape="0">
              <a:srgbClr val="000000">
                <a:alpha val="46998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1" name="Фигура"/>
          <p:cNvSpPr/>
          <p:nvPr/>
        </p:nvSpPr>
        <p:spPr>
          <a:xfrm flipV="1">
            <a:off x="-9525" y="5816600"/>
            <a:ext cx="9163050" cy="1041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" y="66"/>
                </a:moveTo>
                <a:lnTo>
                  <a:pt x="9513" y="0"/>
                </a:lnTo>
                <a:cubicBezTo>
                  <a:pt x="10276" y="3326"/>
                  <a:pt x="14325" y="12084"/>
                  <a:pt x="16368" y="12084"/>
                </a:cubicBezTo>
                <a:cubicBezTo>
                  <a:pt x="18412" y="12084"/>
                  <a:pt x="20679" y="5005"/>
                  <a:pt x="21578" y="1811"/>
                </a:cubicBezTo>
                <a:lnTo>
                  <a:pt x="21600" y="7013"/>
                </a:lnTo>
                <a:cubicBezTo>
                  <a:pt x="21218" y="8462"/>
                  <a:pt x="18771" y="14521"/>
                  <a:pt x="16099" y="14455"/>
                </a:cubicBezTo>
                <a:cubicBezTo>
                  <a:pt x="13427" y="14389"/>
                  <a:pt x="8252" y="5433"/>
                  <a:pt x="5568" y="6618"/>
                </a:cubicBezTo>
                <a:cubicBezTo>
                  <a:pt x="2807" y="6882"/>
                  <a:pt x="1010" y="15871"/>
                  <a:pt x="0" y="21600"/>
                </a:cubicBezTo>
                <a:lnTo>
                  <a:pt x="22" y="66"/>
                </a:lnTo>
                <a:close/>
              </a:path>
            </a:pathLst>
          </a:custGeom>
          <a:gradFill>
            <a:gsLst>
              <a:gs pos="0">
                <a:srgbClr val="00EBF8">
                  <a:alpha val="54998"/>
                </a:srgbClr>
              </a:gs>
              <a:gs pos="100000">
                <a:srgbClr val="0079AF">
                  <a:alpha val="4499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2" name="Фигура"/>
          <p:cNvSpPr/>
          <p:nvPr/>
        </p:nvSpPr>
        <p:spPr>
          <a:xfrm flipV="1">
            <a:off x="4381500" y="6250788"/>
            <a:ext cx="4762500" cy="6072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52" extrusionOk="0">
                <a:moveTo>
                  <a:pt x="0" y="0"/>
                </a:moveTo>
                <a:cubicBezTo>
                  <a:pt x="1253" y="3703"/>
                  <a:pt x="8410" y="19349"/>
                  <a:pt x="12010" y="20475"/>
                </a:cubicBezTo>
                <a:cubicBezTo>
                  <a:pt x="15610" y="21600"/>
                  <a:pt x="20002" y="10128"/>
                  <a:pt x="21600" y="6752"/>
                </a:cubicBezTo>
                <a:lnTo>
                  <a:pt x="21600" y="21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9BE5">
                  <a:alpha val="29998"/>
                </a:srgbClr>
              </a:gs>
              <a:gs pos="19999">
                <a:srgbClr val="009BE5">
                  <a:alpha val="32998"/>
                </a:srgbClr>
              </a:gs>
              <a:gs pos="100000">
                <a:srgbClr val="00ADB6">
                  <a:alpha val="4499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3" name="Текст заголовка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54" name="Уровень текста 1…"/>
          <p:cNvSpPr>
            <a:spLocks noGrp="1"/>
          </p:cNvSpPr>
          <p:nvPr>
            <p:ph type="body" idx="1"/>
          </p:nvPr>
        </p:nvSpPr>
        <p:spPr>
          <a:xfrm>
            <a:off x="457200" y="1935162"/>
            <a:ext cx="8229600" cy="438943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5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‹№›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Фигура"/>
          <p:cNvSpPr/>
          <p:nvPr/>
        </p:nvSpPr>
        <p:spPr>
          <a:xfrm>
            <a:off x="-9525" y="-7938"/>
            <a:ext cx="9163050" cy="1041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" y="66"/>
                </a:moveTo>
                <a:lnTo>
                  <a:pt x="9513" y="0"/>
                </a:lnTo>
                <a:cubicBezTo>
                  <a:pt x="10276" y="3326"/>
                  <a:pt x="14325" y="12084"/>
                  <a:pt x="16368" y="12084"/>
                </a:cubicBezTo>
                <a:cubicBezTo>
                  <a:pt x="18412" y="12084"/>
                  <a:pt x="20679" y="5005"/>
                  <a:pt x="21578" y="1811"/>
                </a:cubicBezTo>
                <a:lnTo>
                  <a:pt x="21600" y="7013"/>
                </a:lnTo>
                <a:cubicBezTo>
                  <a:pt x="21218" y="8462"/>
                  <a:pt x="18771" y="14521"/>
                  <a:pt x="16099" y="14455"/>
                </a:cubicBezTo>
                <a:cubicBezTo>
                  <a:pt x="13427" y="14389"/>
                  <a:pt x="8252" y="5433"/>
                  <a:pt x="5568" y="6618"/>
                </a:cubicBezTo>
                <a:cubicBezTo>
                  <a:pt x="2807" y="6882"/>
                  <a:pt x="1010" y="15871"/>
                  <a:pt x="0" y="21600"/>
                </a:cubicBezTo>
                <a:lnTo>
                  <a:pt x="22" y="66"/>
                </a:lnTo>
                <a:close/>
              </a:path>
            </a:pathLst>
          </a:custGeom>
          <a:gradFill>
            <a:gsLst>
              <a:gs pos="0">
                <a:srgbClr val="00EBF8">
                  <a:alpha val="54998"/>
                </a:srgbClr>
              </a:gs>
              <a:gs pos="100000">
                <a:srgbClr val="0079AF">
                  <a:alpha val="4499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" name="Фигура"/>
          <p:cNvSpPr/>
          <p:nvPr/>
        </p:nvSpPr>
        <p:spPr>
          <a:xfrm>
            <a:off x="4381500" y="-7938"/>
            <a:ext cx="4762500" cy="6072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52" extrusionOk="0">
                <a:moveTo>
                  <a:pt x="0" y="0"/>
                </a:moveTo>
                <a:cubicBezTo>
                  <a:pt x="1253" y="3703"/>
                  <a:pt x="8410" y="19349"/>
                  <a:pt x="12010" y="20475"/>
                </a:cubicBezTo>
                <a:cubicBezTo>
                  <a:pt x="15610" y="21600"/>
                  <a:pt x="20002" y="10128"/>
                  <a:pt x="21600" y="6752"/>
                </a:cubicBezTo>
                <a:lnTo>
                  <a:pt x="21600" y="21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9BE5">
                  <a:alpha val="29998"/>
                </a:srgbClr>
              </a:gs>
              <a:gs pos="19999">
                <a:srgbClr val="009BE5">
                  <a:alpha val="32998"/>
                </a:srgbClr>
              </a:gs>
              <a:gs pos="100000">
                <a:srgbClr val="00ADB6">
                  <a:alpha val="4499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6" name="Сгруппировать"/>
          <p:cNvGrpSpPr/>
          <p:nvPr/>
        </p:nvGrpSpPr>
        <p:grpSpPr>
          <a:xfrm>
            <a:off x="-6130" y="-23060"/>
            <a:ext cx="9156158" cy="1046052"/>
            <a:chOff x="0" y="0"/>
            <a:chExt cx="9156156" cy="1046050"/>
          </a:xfrm>
        </p:grpSpPr>
        <p:pic>
          <p:nvPicPr>
            <p:cNvPr id="4" name="image.png" descr="image.png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0"/>
              <a:ext cx="9131773" cy="104605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" name="image.png" descr="image.png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0" y="72980"/>
              <a:ext cx="9156157" cy="90617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" name="Текст заголовка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/>
          <a:lstStyle/>
          <a:p>
            <a:r>
              <a:t>Текст заголовка</a:t>
            </a:r>
          </a:p>
        </p:txBody>
      </p:sp>
      <p:sp>
        <p:nvSpPr>
          <p:cNvPr id="8" name="Уровень текста 1…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" name="Номер слайда"/>
          <p:cNvSpPr>
            <a:spLocks noGrp="1"/>
          </p:cNvSpPr>
          <p:nvPr>
            <p:ph type="sldNum" sz="quarter" idx="2"/>
          </p:nvPr>
        </p:nvSpPr>
        <p:spPr>
          <a:xfrm>
            <a:off x="8521700" y="6518275"/>
            <a:ext cx="165101" cy="2032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b">
            <a:spAutoFit/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fld id="{86CB4B4D-7CA3-9044-876B-883B54F8677D}" type="slidenum">
              <a:t>‹№›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4617B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4617B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4617B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4617B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4617B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4617B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4617B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4617B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4617B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273050" marR="0" indent="-27305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BD0D9"/>
        </a:buClr>
        <a:buSzPct val="95000"/>
        <a:buFontTx/>
        <a:buChar char="●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Constantia"/>
          <a:ea typeface="Constantia"/>
          <a:cs typeface="Constantia"/>
          <a:sym typeface="Constantia"/>
        </a:defRPr>
      </a:lvl1pPr>
      <a:lvl2pPr marL="660267" marR="0" indent="-266567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BD0D9"/>
        </a:buClr>
        <a:buSzPct val="85000"/>
        <a:buFontTx/>
        <a:buChar char="●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Constantia"/>
          <a:ea typeface="Constantia"/>
          <a:cs typeface="Constantia"/>
          <a:sym typeface="Constantia"/>
        </a:defRPr>
      </a:lvl2pPr>
      <a:lvl3pPr marL="972986" marR="0" indent="-304648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BD0D9"/>
        </a:buClr>
        <a:buSzPct val="70000"/>
        <a:buFontTx/>
        <a:buChar char="●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Constantia"/>
          <a:ea typeface="Constantia"/>
          <a:cs typeface="Constantia"/>
          <a:sym typeface="Constantia"/>
        </a:defRPr>
      </a:lvl3pPr>
      <a:lvl4pPr marL="1250314" marR="0" indent="-272414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BD0D9"/>
        </a:buClr>
        <a:buSzPct val="65000"/>
        <a:buFontTx/>
        <a:buChar char="●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Constantia"/>
          <a:ea typeface="Constantia"/>
          <a:cs typeface="Constantia"/>
          <a:sym typeface="Constantia"/>
        </a:defRPr>
      </a:lvl4pPr>
      <a:lvl5pPr marL="1555220" marR="0" indent="-30268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BD0D9"/>
        </a:buClr>
        <a:buSzPct val="65000"/>
        <a:buFontTx/>
        <a:buChar char="●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Constantia"/>
          <a:ea typeface="Constantia"/>
          <a:cs typeface="Constantia"/>
          <a:sym typeface="Constantia"/>
        </a:defRPr>
      </a:lvl5pPr>
      <a:lvl6pPr marL="2012420" marR="0" indent="-30268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BD0D9"/>
        </a:buClr>
        <a:buSzPct val="65000"/>
        <a:buFont typeface="Wingdings 2"/>
        <a:buChar char="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Constantia"/>
          <a:ea typeface="Constantia"/>
          <a:cs typeface="Constantia"/>
          <a:sym typeface="Constantia"/>
        </a:defRPr>
      </a:lvl6pPr>
      <a:lvl7pPr marL="2469620" marR="0" indent="-30268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BD0D9"/>
        </a:buClr>
        <a:buSzPct val="65000"/>
        <a:buFont typeface="Wingdings 2"/>
        <a:buChar char="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Constantia"/>
          <a:ea typeface="Constantia"/>
          <a:cs typeface="Constantia"/>
          <a:sym typeface="Constantia"/>
        </a:defRPr>
      </a:lvl7pPr>
      <a:lvl8pPr marL="2926820" marR="0" indent="-30268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BD0D9"/>
        </a:buClr>
        <a:buSzPct val="65000"/>
        <a:buFont typeface="Wingdings 2"/>
        <a:buChar char="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Constantia"/>
          <a:ea typeface="Constantia"/>
          <a:cs typeface="Constantia"/>
          <a:sym typeface="Constantia"/>
        </a:defRPr>
      </a:lvl8pPr>
      <a:lvl9pPr marL="3384020" marR="0" indent="-30268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BD0D9"/>
        </a:buClr>
        <a:buSzPct val="65000"/>
        <a:buFont typeface="Wingdings 2"/>
        <a:buChar char="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Constantia"/>
          <a:ea typeface="Constantia"/>
          <a:cs typeface="Constantia"/>
          <a:sym typeface="Constanti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indows.microsoft.com/en-US/skydrive/compar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vellisa.ru/internet/yandeks-disk-teper-do-20-gb-besplatno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lnvk24.files.wordpress.com/2013/09/d196d0bbd0bd.pn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6000" dirty="0" smtClean="0"/>
              <a:t>НАЙВІДОМІШІ </a:t>
            </a:r>
            <a:br>
              <a:rPr lang="uk-UA" sz="6000" dirty="0" smtClean="0"/>
            </a:br>
            <a:r>
              <a:rPr lang="uk-UA" sz="6000" dirty="0" smtClean="0"/>
              <a:t>ХМАРНІ СЕРВІСИ</a:t>
            </a:r>
            <a:endParaRPr lang="uk-UA" sz="6000" dirty="0"/>
          </a:p>
        </p:txBody>
      </p:sp>
    </p:spTree>
    <p:extLst>
      <p:ext uri="{BB962C8B-B14F-4D97-AF65-F5344CB8AC3E}">
        <p14:creationId xmlns:p14="http://schemas.microsoft.com/office/powerpoint/2010/main" val="2089928892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5896" y="260648"/>
            <a:ext cx="2088232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b="1" dirty="0" smtClean="0"/>
              <a:t>      </a:t>
            </a:r>
            <a:r>
              <a:rPr lang="en-US" b="1" dirty="0" smtClean="0">
                <a:solidFill>
                  <a:srgbClr val="FFFF00"/>
                </a:solidFill>
              </a:rPr>
              <a:t>Google </a:t>
            </a:r>
            <a:r>
              <a:rPr lang="ru-RU" b="1" dirty="0" smtClean="0">
                <a:solidFill>
                  <a:srgbClr val="FFFF00"/>
                </a:solidFill>
              </a:rPr>
              <a:t>Диск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7170" name="Picture 2" descr="http://fornote.net/wp-content/uploads/2016/12/Google-Dviv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78497"/>
            <a:ext cx="5334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3645024"/>
            <a:ext cx="8496944" cy="25853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ru-RU" dirty="0" err="1"/>
              <a:t>Хмарне</a:t>
            </a:r>
            <a:r>
              <a:rPr lang="ru-RU" dirty="0"/>
              <a:t> </a:t>
            </a:r>
            <a:r>
              <a:rPr lang="ru-RU" dirty="0" err="1"/>
              <a:t>сховище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en-US" dirty="0"/>
              <a:t>Google </a:t>
            </a:r>
            <a:r>
              <a:rPr lang="ru-RU" dirty="0"/>
              <a:t>заслужено </a:t>
            </a:r>
            <a:r>
              <a:rPr lang="ru-RU" dirty="0" err="1"/>
              <a:t>посідає</a:t>
            </a:r>
            <a:r>
              <a:rPr lang="ru-RU" dirty="0"/>
              <a:t> перше </a:t>
            </a:r>
            <a:r>
              <a:rPr lang="ru-RU" dirty="0" err="1"/>
              <a:t>місце</a:t>
            </a:r>
            <a:r>
              <a:rPr lang="ru-RU" dirty="0"/>
              <a:t>. Лише один раз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змінило</a:t>
            </a:r>
            <a:r>
              <a:rPr lang="ru-RU" dirty="0"/>
              <a:t>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безкоштовного</a:t>
            </a:r>
            <a:r>
              <a:rPr lang="ru-RU" dirty="0"/>
              <a:t> простору, </a:t>
            </a:r>
            <a:r>
              <a:rPr lang="ru-RU" dirty="0" err="1"/>
              <a:t>об'єднавши</a:t>
            </a:r>
            <a:r>
              <a:rPr lang="ru-RU" dirty="0"/>
              <a:t> </a:t>
            </a:r>
            <a:r>
              <a:rPr lang="ru-RU" dirty="0" err="1"/>
              <a:t>простір</a:t>
            </a:r>
            <a:r>
              <a:rPr lang="ru-RU" dirty="0"/>
              <a:t> з </a:t>
            </a:r>
            <a:r>
              <a:rPr lang="en-US" dirty="0"/>
              <a:t>Gmail </a:t>
            </a:r>
            <a:r>
              <a:rPr lang="ru-RU" dirty="0"/>
              <a:t>і </a:t>
            </a:r>
            <a:r>
              <a:rPr lang="en-US" dirty="0"/>
              <a:t>Google+, </a:t>
            </a:r>
            <a:r>
              <a:rPr lang="ru-RU" dirty="0"/>
              <a:t>але </a:t>
            </a:r>
            <a:r>
              <a:rPr lang="ru-RU" dirty="0" err="1"/>
              <a:t>натомість</a:t>
            </a:r>
            <a:r>
              <a:rPr lang="ru-RU" dirty="0"/>
              <a:t> </a:t>
            </a:r>
            <a:r>
              <a:rPr lang="ru-RU" dirty="0" err="1"/>
              <a:t>збільшивши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з 5 до 15 Гб.</a:t>
            </a:r>
          </a:p>
          <a:p>
            <a:endParaRPr lang="ru-RU" dirty="0"/>
          </a:p>
          <a:p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підтримуваних</a:t>
            </a:r>
            <a:r>
              <a:rPr lang="ru-RU" dirty="0"/>
              <a:t> </a:t>
            </a:r>
            <a:r>
              <a:rPr lang="ru-RU" dirty="0" err="1"/>
              <a:t>форматів</a:t>
            </a:r>
            <a:r>
              <a:rPr lang="ru-RU" dirty="0"/>
              <a:t> є </a:t>
            </a:r>
            <a:r>
              <a:rPr lang="ru-RU" dirty="0" err="1"/>
              <a:t>рекордним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сховищ</a:t>
            </a:r>
            <a:r>
              <a:rPr lang="ru-RU" dirty="0"/>
              <a:t>. Є і </a:t>
            </a:r>
            <a:r>
              <a:rPr lang="ru-RU" dirty="0" err="1"/>
              <a:t>свій</a:t>
            </a:r>
            <a:r>
              <a:rPr lang="ru-RU" dirty="0"/>
              <a:t> </a:t>
            </a:r>
            <a:r>
              <a:rPr lang="ru-RU" dirty="0" err="1"/>
              <a:t>офісний</a:t>
            </a:r>
            <a:r>
              <a:rPr lang="ru-RU" dirty="0"/>
              <a:t> пакет,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вважає</a:t>
            </a:r>
            <a:r>
              <a:rPr lang="ru-RU" dirty="0"/>
              <a:t> </a:t>
            </a:r>
            <a:r>
              <a:rPr lang="ru-RU" dirty="0" err="1"/>
              <a:t>еталонним</a:t>
            </a:r>
            <a:r>
              <a:rPr lang="ru-RU" dirty="0"/>
              <a:t>. </a:t>
            </a:r>
            <a:r>
              <a:rPr lang="ru-RU" dirty="0" err="1"/>
              <a:t>Додамо</a:t>
            </a:r>
            <a:r>
              <a:rPr lang="ru-RU" dirty="0"/>
              <a:t> </a:t>
            </a:r>
            <a:r>
              <a:rPr lang="ru-RU" dirty="0" err="1"/>
              <a:t>сюди</a:t>
            </a:r>
            <a:r>
              <a:rPr lang="ru-RU" dirty="0"/>
              <a:t> бонус в </a:t>
            </a:r>
            <a:r>
              <a:rPr lang="ru-RU" dirty="0" err="1"/>
              <a:t>вигляді</a:t>
            </a:r>
            <a:r>
              <a:rPr lang="ru-RU" dirty="0"/>
              <a:t> не </a:t>
            </a:r>
            <a:r>
              <a:rPr lang="ru-RU" dirty="0" err="1"/>
              <a:t>враховується</a:t>
            </a:r>
            <a:r>
              <a:rPr lang="ru-RU" dirty="0"/>
              <a:t> простору </a:t>
            </a:r>
            <a:r>
              <a:rPr lang="ru-RU" dirty="0" err="1"/>
              <a:t>займаного</a:t>
            </a:r>
            <a:r>
              <a:rPr lang="ru-RU" dirty="0"/>
              <a:t> </a:t>
            </a:r>
            <a:r>
              <a:rPr lang="ru-RU" dirty="0" err="1"/>
              <a:t>поруч</a:t>
            </a:r>
            <a:r>
              <a:rPr lang="ru-RU" dirty="0"/>
              <a:t> </a:t>
            </a:r>
            <a:r>
              <a:rPr lang="ru-RU" dirty="0" err="1"/>
              <a:t>форматів</a:t>
            </a:r>
            <a:r>
              <a:rPr lang="ru-RU" dirty="0"/>
              <a:t>, </a:t>
            </a:r>
            <a:r>
              <a:rPr lang="ru-RU" dirty="0" err="1"/>
              <a:t>фотографіями</a:t>
            </a:r>
            <a:r>
              <a:rPr lang="ru-RU" dirty="0"/>
              <a:t> та </a:t>
            </a:r>
            <a:r>
              <a:rPr lang="ru-RU" dirty="0" err="1"/>
              <a:t>відео</a:t>
            </a:r>
            <a:r>
              <a:rPr lang="ru-RU" dirty="0"/>
              <a:t> в не </a:t>
            </a:r>
            <a:r>
              <a:rPr lang="ru-RU" dirty="0" err="1"/>
              <a:t>найбільшому</a:t>
            </a:r>
            <a:r>
              <a:rPr lang="ru-RU" dirty="0"/>
              <a:t> </a:t>
            </a:r>
            <a:r>
              <a:rPr lang="ru-RU" dirty="0" err="1"/>
              <a:t>дозволі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інтеграцію</a:t>
            </a:r>
            <a:r>
              <a:rPr lang="ru-RU" dirty="0"/>
              <a:t> в </a:t>
            </a:r>
            <a:r>
              <a:rPr lang="en-US" dirty="0"/>
              <a:t>Android </a:t>
            </a:r>
            <a:r>
              <a:rPr lang="ru-RU" dirty="0"/>
              <a:t>і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додатків</a:t>
            </a:r>
            <a:r>
              <a:rPr lang="ru-RU" dirty="0"/>
              <a:t> і </a:t>
            </a:r>
            <a:r>
              <a:rPr lang="ru-RU" dirty="0" err="1"/>
              <a:t>отримаємо</a:t>
            </a:r>
            <a:r>
              <a:rPr lang="ru-RU" dirty="0"/>
              <a:t> </a:t>
            </a:r>
            <a:r>
              <a:rPr lang="ru-RU" dirty="0" err="1"/>
              <a:t>заслужене</a:t>
            </a:r>
            <a:r>
              <a:rPr lang="ru-RU" dirty="0"/>
              <a:t> перше </a:t>
            </a:r>
            <a:r>
              <a:rPr lang="ru-RU" dirty="0" err="1"/>
              <a:t>місце</a:t>
            </a:r>
            <a:r>
              <a:rPr lang="ru-RU" dirty="0"/>
              <a:t>.</a:t>
            </a: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onstantia"/>
              <a:ea typeface="Constantia"/>
              <a:cs typeface="Constantia"/>
              <a:sym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410389574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Я використовую хмарні сервіси вже років 5, і отже, SkyDrive це те що треба. Дійсно функціональніше і зручніше ніж google і iCloud."/>
          <p:cNvSpPr/>
          <p:nvPr/>
        </p:nvSpPr>
        <p:spPr>
          <a:xfrm>
            <a:off x="755576" y="1501775"/>
            <a:ext cx="7488238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dirty="0"/>
              <a:t>Я </a:t>
            </a:r>
            <a:r>
              <a:rPr dirty="0" err="1"/>
              <a:t>використовую</a:t>
            </a:r>
            <a:r>
              <a:rPr dirty="0"/>
              <a:t> </a:t>
            </a:r>
            <a:r>
              <a:rPr dirty="0" err="1"/>
              <a:t>хмарні</a:t>
            </a:r>
            <a:r>
              <a:rPr dirty="0"/>
              <a:t> </a:t>
            </a:r>
            <a:r>
              <a:rPr dirty="0" err="1"/>
              <a:t>сервіси</a:t>
            </a:r>
            <a:r>
              <a:rPr dirty="0"/>
              <a:t> </a:t>
            </a:r>
            <a:r>
              <a:rPr dirty="0" err="1"/>
              <a:t>вже</a:t>
            </a:r>
            <a:r>
              <a:rPr dirty="0"/>
              <a:t> </a:t>
            </a:r>
            <a:r>
              <a:rPr dirty="0" err="1"/>
              <a:t>років</a:t>
            </a:r>
            <a:r>
              <a:rPr dirty="0"/>
              <a:t> 5, і </a:t>
            </a:r>
            <a:r>
              <a:rPr lang="ru-RU" dirty="0" smtClean="0"/>
              <a:t>моя думка</a:t>
            </a:r>
            <a:r>
              <a:rPr lang="en-US" dirty="0" smtClean="0"/>
              <a:t> Google disk </a:t>
            </a:r>
            <a:r>
              <a:rPr lang="ru-RU" dirty="0" err="1" smtClean="0"/>
              <a:t>це</a:t>
            </a:r>
            <a:r>
              <a:rPr lang="ru-RU" dirty="0" smtClean="0"/>
              <a:t> те </a:t>
            </a:r>
            <a:r>
              <a:rPr lang="ru-RU" dirty="0" err="1" smtClean="0"/>
              <a:t>що</a:t>
            </a:r>
            <a:r>
              <a:rPr lang="ru-RU" dirty="0" smtClean="0"/>
              <a:t> треба </a:t>
            </a:r>
            <a:r>
              <a:rPr dirty="0" smtClean="0"/>
              <a:t>. </a:t>
            </a:r>
            <a:r>
              <a:rPr dirty="0" err="1"/>
              <a:t>Дійсно</a:t>
            </a:r>
            <a:r>
              <a:rPr dirty="0"/>
              <a:t> </a:t>
            </a:r>
            <a:r>
              <a:rPr dirty="0" err="1"/>
              <a:t>функціональніше</a:t>
            </a:r>
            <a:r>
              <a:rPr dirty="0"/>
              <a:t> і </a:t>
            </a:r>
            <a:r>
              <a:rPr dirty="0" err="1"/>
              <a:t>зручніше</a:t>
            </a:r>
            <a:r>
              <a:rPr dirty="0"/>
              <a:t> </a:t>
            </a:r>
            <a:r>
              <a:rPr dirty="0" err="1"/>
              <a:t>ніж</a:t>
            </a:r>
            <a:r>
              <a:rPr dirty="0"/>
              <a:t> </a:t>
            </a:r>
            <a:r>
              <a:rPr lang="en-US" dirty="0" smtClean="0"/>
              <a:t>SkyDrive</a:t>
            </a:r>
            <a:r>
              <a:rPr dirty="0" smtClean="0"/>
              <a:t> </a:t>
            </a:r>
            <a:r>
              <a:rPr dirty="0"/>
              <a:t>і </a:t>
            </a:r>
            <a:r>
              <a:rPr dirty="0" err="1"/>
              <a:t>iCloud</a:t>
            </a:r>
            <a:r>
              <a:rPr dirty="0"/>
              <a:t>.</a:t>
            </a:r>
          </a:p>
        </p:txBody>
      </p:sp>
      <p:sp>
        <p:nvSpPr>
          <p:cNvPr id="5" name="Відгуки:"/>
          <p:cNvSpPr/>
          <p:nvPr/>
        </p:nvSpPr>
        <p:spPr>
          <a:xfrm>
            <a:off x="611187" y="549275"/>
            <a:ext cx="4572001" cy="497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Відгуки:</a:t>
            </a:r>
          </a:p>
        </p:txBody>
      </p:sp>
      <p:sp>
        <p:nvSpPr>
          <p:cNvPr id="6" name="Останнім часом технологія хмарних сховищ переживає свій бум, і рядові користувачі все частіше задаються питанням, який сервіс обрати. На перший погляд може здатися, що у всіх сховищ приблизно однакові можливості, однак якщо порівняти їх між собою, стане очевидно, що SkyDrive перевершує конкурентів за кількістю корисних функцій."/>
          <p:cNvSpPr/>
          <p:nvPr/>
        </p:nvSpPr>
        <p:spPr>
          <a:xfrm>
            <a:off x="611187" y="3213100"/>
            <a:ext cx="6769101" cy="17543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Останнім</a:t>
            </a:r>
            <a:r>
              <a:rPr dirty="0"/>
              <a:t> </a:t>
            </a:r>
            <a:r>
              <a:rPr dirty="0" err="1"/>
              <a:t>часом</a:t>
            </a:r>
            <a:r>
              <a:rPr dirty="0"/>
              <a:t> </a:t>
            </a:r>
            <a:r>
              <a:rPr dirty="0" err="1"/>
              <a:t>технологія</a:t>
            </a:r>
            <a:r>
              <a:rPr dirty="0"/>
              <a:t> </a:t>
            </a:r>
            <a:r>
              <a:rPr dirty="0" err="1"/>
              <a:t>хмарних</a:t>
            </a:r>
            <a:r>
              <a:rPr dirty="0"/>
              <a:t> </a:t>
            </a:r>
            <a:r>
              <a:rPr dirty="0" err="1"/>
              <a:t>сховищ</a:t>
            </a:r>
            <a:r>
              <a:rPr dirty="0"/>
              <a:t> </a:t>
            </a:r>
            <a:r>
              <a:rPr dirty="0" err="1"/>
              <a:t>переживає</a:t>
            </a:r>
            <a:r>
              <a:rPr dirty="0"/>
              <a:t> </a:t>
            </a:r>
            <a:r>
              <a:rPr dirty="0" err="1"/>
              <a:t>свій</a:t>
            </a:r>
            <a:r>
              <a:rPr dirty="0"/>
              <a:t> </a:t>
            </a:r>
            <a:r>
              <a:rPr dirty="0" err="1"/>
              <a:t>бум</a:t>
            </a:r>
            <a:r>
              <a:rPr dirty="0"/>
              <a:t>, і </a:t>
            </a:r>
            <a:r>
              <a:rPr dirty="0" err="1"/>
              <a:t>рядові</a:t>
            </a:r>
            <a:r>
              <a:rPr dirty="0"/>
              <a:t> </a:t>
            </a:r>
            <a:r>
              <a:rPr dirty="0" err="1"/>
              <a:t>користувачі</a:t>
            </a:r>
            <a:r>
              <a:rPr dirty="0"/>
              <a:t> </a:t>
            </a:r>
            <a:r>
              <a:rPr dirty="0" err="1"/>
              <a:t>все</a:t>
            </a:r>
            <a:r>
              <a:rPr dirty="0"/>
              <a:t> </a:t>
            </a:r>
            <a:r>
              <a:rPr dirty="0" err="1"/>
              <a:t>частіше</a:t>
            </a:r>
            <a:r>
              <a:rPr dirty="0"/>
              <a:t> </a:t>
            </a:r>
            <a:r>
              <a:rPr dirty="0" err="1"/>
              <a:t>задаються</a:t>
            </a:r>
            <a:r>
              <a:rPr dirty="0"/>
              <a:t> </a:t>
            </a:r>
            <a:r>
              <a:rPr dirty="0" err="1"/>
              <a:t>питанням</a:t>
            </a:r>
            <a:r>
              <a:rPr dirty="0"/>
              <a:t>, </a:t>
            </a:r>
            <a:r>
              <a:rPr dirty="0" err="1"/>
              <a:t>який</a:t>
            </a:r>
            <a:r>
              <a:rPr dirty="0"/>
              <a:t> </a:t>
            </a:r>
            <a:r>
              <a:rPr dirty="0" err="1"/>
              <a:t>сервіс</a:t>
            </a:r>
            <a:r>
              <a:rPr dirty="0"/>
              <a:t> </a:t>
            </a:r>
            <a:r>
              <a:rPr dirty="0" err="1"/>
              <a:t>обрати</a:t>
            </a:r>
            <a:r>
              <a:rPr dirty="0"/>
              <a:t>.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перший</a:t>
            </a:r>
            <a:r>
              <a:rPr dirty="0"/>
              <a:t> </a:t>
            </a:r>
            <a:r>
              <a:rPr dirty="0" err="1"/>
              <a:t>погляд</a:t>
            </a:r>
            <a:r>
              <a:rPr dirty="0"/>
              <a:t> </a:t>
            </a:r>
            <a:r>
              <a:rPr dirty="0" err="1"/>
              <a:t>може</a:t>
            </a:r>
            <a:r>
              <a:rPr dirty="0"/>
              <a:t> </a:t>
            </a:r>
            <a:r>
              <a:rPr dirty="0" err="1"/>
              <a:t>здатися</a:t>
            </a:r>
            <a:r>
              <a:rPr dirty="0"/>
              <a:t>, </a:t>
            </a:r>
            <a:r>
              <a:rPr dirty="0" err="1"/>
              <a:t>що</a:t>
            </a:r>
            <a:r>
              <a:rPr dirty="0"/>
              <a:t> у </a:t>
            </a:r>
            <a:r>
              <a:rPr dirty="0" err="1"/>
              <a:t>всіх</a:t>
            </a:r>
            <a:r>
              <a:rPr dirty="0"/>
              <a:t> </a:t>
            </a:r>
            <a:r>
              <a:rPr dirty="0" err="1"/>
              <a:t>сховищ</a:t>
            </a:r>
            <a:r>
              <a:rPr dirty="0"/>
              <a:t> </a:t>
            </a:r>
            <a:r>
              <a:rPr dirty="0" err="1"/>
              <a:t>приблизно</a:t>
            </a:r>
            <a:r>
              <a:rPr dirty="0"/>
              <a:t> </a:t>
            </a:r>
            <a:r>
              <a:rPr dirty="0" err="1"/>
              <a:t>однакові</a:t>
            </a:r>
            <a:r>
              <a:rPr dirty="0"/>
              <a:t> </a:t>
            </a:r>
            <a:r>
              <a:rPr dirty="0" err="1"/>
              <a:t>можливості</a:t>
            </a:r>
            <a:r>
              <a:rPr dirty="0"/>
              <a:t>, </a:t>
            </a:r>
            <a:r>
              <a:rPr dirty="0" err="1"/>
              <a:t>однак</a:t>
            </a:r>
            <a:r>
              <a:rPr dirty="0"/>
              <a:t> </a:t>
            </a:r>
            <a:r>
              <a:rPr dirty="0" err="1"/>
              <a:t>якщо</a:t>
            </a:r>
            <a:r>
              <a:rPr dirty="0"/>
              <a:t> </a:t>
            </a:r>
            <a:r>
              <a:rPr u="sng" dirty="0" err="1">
                <a:solidFill>
                  <a:srgbClr val="F49100"/>
                </a:solidFill>
                <a:uFill>
                  <a:solidFill>
                    <a:srgbClr val="F49100"/>
                  </a:solidFill>
                </a:uFill>
                <a:hlinkClick r:id="rId2"/>
              </a:rPr>
              <a:t>порівняти</a:t>
            </a:r>
            <a:r>
              <a:rPr u="sng" dirty="0">
                <a:solidFill>
                  <a:srgbClr val="F49100"/>
                </a:solidFill>
                <a:uFill>
                  <a:solidFill>
                    <a:srgbClr val="F49100"/>
                  </a:solidFill>
                </a:uFill>
                <a:hlinkClick r:id="rId2"/>
              </a:rPr>
              <a:t> </a:t>
            </a:r>
            <a:r>
              <a:rPr u="sng" dirty="0" err="1">
                <a:solidFill>
                  <a:srgbClr val="F49100"/>
                </a:solidFill>
                <a:uFill>
                  <a:solidFill>
                    <a:srgbClr val="F49100"/>
                  </a:solidFill>
                </a:uFill>
                <a:hlinkClick r:id="rId2"/>
              </a:rPr>
              <a:t>їх</a:t>
            </a:r>
            <a:r>
              <a:rPr u="sng" dirty="0">
                <a:solidFill>
                  <a:srgbClr val="F49100"/>
                </a:solidFill>
                <a:uFill>
                  <a:solidFill>
                    <a:srgbClr val="F49100"/>
                  </a:solidFill>
                </a:uFill>
                <a:hlinkClick r:id="rId2"/>
              </a:rPr>
              <a:t> </a:t>
            </a:r>
            <a:r>
              <a:rPr u="sng" dirty="0" err="1">
                <a:solidFill>
                  <a:srgbClr val="F49100"/>
                </a:solidFill>
                <a:uFill>
                  <a:solidFill>
                    <a:srgbClr val="F49100"/>
                  </a:solidFill>
                </a:uFill>
                <a:hlinkClick r:id="rId2"/>
              </a:rPr>
              <a:t>між</a:t>
            </a:r>
            <a:r>
              <a:rPr u="sng" dirty="0">
                <a:solidFill>
                  <a:srgbClr val="F49100"/>
                </a:solidFill>
                <a:uFill>
                  <a:solidFill>
                    <a:srgbClr val="F49100"/>
                  </a:solidFill>
                </a:uFill>
                <a:hlinkClick r:id="rId2"/>
              </a:rPr>
              <a:t> </a:t>
            </a:r>
            <a:r>
              <a:rPr u="sng" dirty="0" err="1">
                <a:solidFill>
                  <a:srgbClr val="F49100"/>
                </a:solidFill>
                <a:uFill>
                  <a:solidFill>
                    <a:srgbClr val="F49100"/>
                  </a:solidFill>
                </a:uFill>
                <a:hlinkClick r:id="rId2"/>
              </a:rPr>
              <a:t>собою</a:t>
            </a:r>
            <a:r>
              <a:rPr dirty="0"/>
              <a:t>, </a:t>
            </a:r>
            <a:r>
              <a:rPr dirty="0" err="1"/>
              <a:t>стане</a:t>
            </a:r>
            <a:r>
              <a:rPr dirty="0"/>
              <a:t> </a:t>
            </a:r>
            <a:r>
              <a:rPr dirty="0" err="1"/>
              <a:t>очевидно</a:t>
            </a:r>
            <a:r>
              <a:rPr dirty="0"/>
              <a:t>, </a:t>
            </a:r>
            <a:r>
              <a:rPr dirty="0" err="1"/>
              <a:t>що</a:t>
            </a:r>
            <a:r>
              <a:rPr dirty="0"/>
              <a:t> </a:t>
            </a:r>
            <a:r>
              <a:rPr lang="en-US" dirty="0" smtClean="0"/>
              <a:t>Google </a:t>
            </a:r>
            <a:r>
              <a:rPr lang="ru-RU" dirty="0" smtClean="0"/>
              <a:t>диск</a:t>
            </a:r>
            <a:r>
              <a:rPr dirty="0" smtClean="0"/>
              <a:t> </a:t>
            </a:r>
            <a:r>
              <a:rPr dirty="0" err="1"/>
              <a:t>перевершує</a:t>
            </a:r>
            <a:r>
              <a:rPr dirty="0"/>
              <a:t> </a:t>
            </a:r>
            <a:r>
              <a:rPr dirty="0" err="1"/>
              <a:t>конкурентів</a:t>
            </a:r>
            <a:r>
              <a:rPr dirty="0"/>
              <a:t> </a:t>
            </a:r>
            <a:r>
              <a:rPr dirty="0" err="1"/>
              <a:t>за</a:t>
            </a:r>
            <a:r>
              <a:rPr dirty="0"/>
              <a:t> </a:t>
            </a:r>
            <a:r>
              <a:rPr dirty="0" err="1"/>
              <a:t>кількістю</a:t>
            </a:r>
            <a:r>
              <a:rPr dirty="0"/>
              <a:t> </a:t>
            </a:r>
            <a:r>
              <a:rPr dirty="0" err="1"/>
              <a:t>корисних</a:t>
            </a:r>
            <a:r>
              <a:rPr dirty="0"/>
              <a:t> </a:t>
            </a:r>
            <a:r>
              <a:rPr dirty="0" err="1"/>
              <a:t>функцій</a:t>
            </a:r>
            <a:r>
              <a:rPr dirty="0"/>
              <a:t>.</a:t>
            </a:r>
          </a:p>
        </p:txBody>
      </p:sp>
      <p:sp>
        <p:nvSpPr>
          <p:cNvPr id="7" name="Висновки:"/>
          <p:cNvSpPr/>
          <p:nvPr/>
        </p:nvSpPr>
        <p:spPr>
          <a:xfrm>
            <a:off x="611187" y="2433637"/>
            <a:ext cx="4572001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Висновки:</a:t>
            </a:r>
          </a:p>
        </p:txBody>
      </p:sp>
    </p:spTree>
    <p:extLst>
      <p:ext uri="{BB962C8B-B14F-4D97-AF65-F5344CB8AC3E}">
        <p14:creationId xmlns:p14="http://schemas.microsoft.com/office/powerpoint/2010/main" val="7318513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Хмарні технології…"/>
          <p:cNvSpPr/>
          <p:nvPr/>
        </p:nvSpPr>
        <p:spPr>
          <a:xfrm>
            <a:off x="468312" y="542925"/>
            <a:ext cx="8064501" cy="5109091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5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 b="1">
                <a:solidFill>
                  <a:srgbClr val="FFFFFF"/>
                </a:solidFill>
              </a:defRPr>
            </a:pPr>
            <a:r>
              <a:rPr dirty="0" err="1"/>
              <a:t>Хмарні</a:t>
            </a:r>
            <a:r>
              <a:rPr dirty="0"/>
              <a:t> </a:t>
            </a:r>
            <a:r>
              <a:rPr dirty="0" err="1"/>
              <a:t>технології</a:t>
            </a:r>
            <a:endParaRPr dirty="0"/>
          </a:p>
          <a:p>
            <a:pPr>
              <a:defRPr b="1">
                <a:solidFill>
                  <a:srgbClr val="FFFFFF"/>
                </a:solidFill>
              </a:defRPr>
            </a:pPr>
            <a:endParaRPr dirty="0"/>
          </a:p>
          <a:p>
            <a:pPr>
              <a:defRPr b="1">
                <a:solidFill>
                  <a:srgbClr val="FFFFFF"/>
                </a:solidFill>
              </a:defRPr>
            </a:pPr>
            <a:r>
              <a:rPr dirty="0" err="1"/>
              <a:t>Хмарні</a:t>
            </a:r>
            <a:r>
              <a:rPr dirty="0"/>
              <a:t> </a:t>
            </a:r>
            <a:r>
              <a:rPr dirty="0" err="1"/>
              <a:t>технології</a:t>
            </a:r>
            <a:r>
              <a:rPr dirty="0"/>
              <a:t> — </a:t>
            </a:r>
            <a:r>
              <a:rPr dirty="0" err="1"/>
              <a:t>це</a:t>
            </a:r>
            <a:r>
              <a:rPr dirty="0"/>
              <a:t> </a:t>
            </a:r>
            <a:r>
              <a:rPr dirty="0" err="1"/>
              <a:t>технології</a:t>
            </a:r>
            <a:r>
              <a:rPr dirty="0"/>
              <a:t>, </a:t>
            </a:r>
            <a:r>
              <a:rPr dirty="0" err="1"/>
              <a:t>які</a:t>
            </a:r>
            <a:r>
              <a:rPr dirty="0"/>
              <a:t> </a:t>
            </a:r>
            <a:r>
              <a:rPr dirty="0" err="1"/>
              <a:t>надають</a:t>
            </a:r>
            <a:r>
              <a:rPr dirty="0"/>
              <a:t> </a:t>
            </a:r>
            <a:r>
              <a:rPr dirty="0" err="1"/>
              <a:t>користувачам</a:t>
            </a:r>
            <a:r>
              <a:rPr dirty="0"/>
              <a:t> </a:t>
            </a:r>
            <a:r>
              <a:rPr dirty="0" err="1"/>
              <a:t>Інтернету</a:t>
            </a:r>
            <a:r>
              <a:rPr dirty="0"/>
              <a:t> </a:t>
            </a:r>
            <a:r>
              <a:rPr dirty="0" err="1"/>
              <a:t>доступ</a:t>
            </a:r>
            <a:r>
              <a:rPr dirty="0"/>
              <a:t> </a:t>
            </a:r>
            <a:r>
              <a:rPr dirty="0" err="1"/>
              <a:t>до</a:t>
            </a:r>
            <a:r>
              <a:rPr dirty="0"/>
              <a:t> </a:t>
            </a:r>
            <a:r>
              <a:rPr dirty="0" err="1"/>
              <a:t>комп’ютерних</a:t>
            </a:r>
            <a:r>
              <a:rPr dirty="0"/>
              <a:t> </a:t>
            </a:r>
            <a:r>
              <a:rPr dirty="0" err="1"/>
              <a:t>ресурсів</a:t>
            </a:r>
            <a:r>
              <a:rPr dirty="0"/>
              <a:t> </a:t>
            </a:r>
            <a:r>
              <a:rPr dirty="0" err="1"/>
              <a:t>сервера</a:t>
            </a:r>
            <a:r>
              <a:rPr dirty="0"/>
              <a:t> і </a:t>
            </a:r>
            <a:r>
              <a:rPr dirty="0" err="1"/>
              <a:t>використання</a:t>
            </a:r>
            <a:r>
              <a:rPr dirty="0"/>
              <a:t> </a:t>
            </a:r>
            <a:r>
              <a:rPr dirty="0" err="1"/>
              <a:t>програмного</a:t>
            </a:r>
            <a:r>
              <a:rPr dirty="0"/>
              <a:t> </a:t>
            </a:r>
            <a:r>
              <a:rPr dirty="0" err="1"/>
              <a:t>забезпечення</a:t>
            </a:r>
            <a:r>
              <a:rPr dirty="0"/>
              <a:t> </a:t>
            </a:r>
            <a:r>
              <a:rPr dirty="0" err="1"/>
              <a:t>як</a:t>
            </a:r>
            <a:r>
              <a:rPr dirty="0"/>
              <a:t> </a:t>
            </a:r>
            <a:r>
              <a:rPr dirty="0" err="1"/>
              <a:t>онлайн-сервіса</a:t>
            </a:r>
            <a:r>
              <a:rPr dirty="0"/>
              <a:t>.</a:t>
            </a:r>
          </a:p>
          <a:p>
            <a:pPr>
              <a:defRPr>
                <a:solidFill>
                  <a:srgbClr val="FFFFFF"/>
                </a:solidFill>
              </a:defRPr>
            </a:pPr>
            <a:endParaRPr dirty="0"/>
          </a:p>
          <a:p>
            <a:pPr>
              <a:defRPr sz="1600" b="1">
                <a:solidFill>
                  <a:srgbClr val="FFFFFF"/>
                </a:solidFill>
              </a:defRPr>
            </a:pP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пересічного</a:t>
            </a:r>
            <a:r>
              <a:rPr dirty="0"/>
              <a:t> </a:t>
            </a:r>
            <a:r>
              <a:rPr dirty="0" err="1"/>
              <a:t>користувача</a:t>
            </a:r>
            <a:r>
              <a:rPr dirty="0"/>
              <a:t>, </a:t>
            </a:r>
            <a:r>
              <a:rPr dirty="0" err="1"/>
              <a:t>здавалось</a:t>
            </a:r>
            <a:r>
              <a:rPr dirty="0"/>
              <a:t> б </a:t>
            </a:r>
            <a:r>
              <a:rPr dirty="0" err="1"/>
              <a:t>це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дуже</a:t>
            </a:r>
            <a:r>
              <a:rPr dirty="0"/>
              <a:t> </a:t>
            </a:r>
            <a:r>
              <a:rPr dirty="0" err="1"/>
              <a:t>потрібно</a:t>
            </a:r>
            <a:r>
              <a:rPr dirty="0"/>
              <a:t>, </a:t>
            </a:r>
            <a:r>
              <a:rPr dirty="0" err="1"/>
              <a:t>але</a:t>
            </a:r>
            <a:r>
              <a:rPr dirty="0"/>
              <a:t> </a:t>
            </a:r>
            <a:r>
              <a:rPr dirty="0" err="1"/>
              <a:t>от</a:t>
            </a:r>
            <a:r>
              <a:rPr dirty="0"/>
              <a:t> </a:t>
            </a:r>
            <a:r>
              <a:rPr dirty="0" err="1"/>
              <a:t>невеличким</a:t>
            </a:r>
            <a:r>
              <a:rPr dirty="0"/>
              <a:t> </a:t>
            </a:r>
            <a:r>
              <a:rPr dirty="0" err="1"/>
              <a:t>фірмам</a:t>
            </a:r>
            <a:r>
              <a:rPr dirty="0"/>
              <a:t>, </a:t>
            </a:r>
            <a:r>
              <a:rPr dirty="0" err="1"/>
              <a:t>установам</a:t>
            </a:r>
            <a:r>
              <a:rPr dirty="0"/>
              <a:t>, </a:t>
            </a:r>
            <a:r>
              <a:rPr dirty="0" err="1"/>
              <a:t>які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мають</a:t>
            </a:r>
            <a:r>
              <a:rPr dirty="0"/>
              <a:t> </a:t>
            </a:r>
            <a:r>
              <a:rPr dirty="0" err="1"/>
              <a:t>змоги</a:t>
            </a:r>
            <a:r>
              <a:rPr dirty="0"/>
              <a:t> </a:t>
            </a:r>
            <a:r>
              <a:rPr dirty="0" err="1"/>
              <a:t>придбати</a:t>
            </a:r>
            <a:r>
              <a:rPr dirty="0"/>
              <a:t> і </a:t>
            </a:r>
            <a:r>
              <a:rPr dirty="0" err="1"/>
              <a:t>обслуговувати</a:t>
            </a:r>
            <a:r>
              <a:rPr dirty="0"/>
              <a:t> </a:t>
            </a:r>
            <a:r>
              <a:rPr dirty="0" err="1"/>
              <a:t>власні</a:t>
            </a:r>
            <a:r>
              <a:rPr dirty="0"/>
              <a:t> </a:t>
            </a:r>
            <a:r>
              <a:rPr dirty="0" err="1"/>
              <a:t>дата-центри</a:t>
            </a:r>
            <a:r>
              <a:rPr dirty="0"/>
              <a:t>(</a:t>
            </a:r>
            <a:r>
              <a:rPr dirty="0" err="1"/>
              <a:t>сховища</a:t>
            </a:r>
            <a:r>
              <a:rPr dirty="0"/>
              <a:t> </a:t>
            </a:r>
            <a:r>
              <a:rPr dirty="0" err="1"/>
              <a:t>даних</a:t>
            </a:r>
            <a:r>
              <a:rPr dirty="0"/>
              <a:t>) </a:t>
            </a:r>
            <a:r>
              <a:rPr dirty="0" err="1"/>
              <a:t>або</a:t>
            </a:r>
            <a:r>
              <a:rPr dirty="0"/>
              <a:t> </a:t>
            </a:r>
            <a:r>
              <a:rPr dirty="0" err="1"/>
              <a:t>опрацювання</a:t>
            </a:r>
            <a:r>
              <a:rPr dirty="0"/>
              <a:t> </a:t>
            </a:r>
            <a:r>
              <a:rPr dirty="0" err="1"/>
              <a:t>складних</a:t>
            </a:r>
            <a:r>
              <a:rPr dirty="0"/>
              <a:t> </a:t>
            </a:r>
            <a:r>
              <a:rPr dirty="0" err="1"/>
              <a:t>обрахунків</a:t>
            </a:r>
            <a:r>
              <a:rPr dirty="0"/>
              <a:t>, </a:t>
            </a:r>
            <a:r>
              <a:rPr dirty="0" err="1"/>
              <a:t>це</a:t>
            </a:r>
            <a:r>
              <a:rPr dirty="0"/>
              <a:t> </a:t>
            </a:r>
            <a:r>
              <a:rPr dirty="0" err="1"/>
              <a:t>безумовно</a:t>
            </a:r>
            <a:r>
              <a:rPr dirty="0"/>
              <a:t> </a:t>
            </a:r>
            <a:r>
              <a:rPr dirty="0" err="1"/>
              <a:t>вихід</a:t>
            </a:r>
            <a:r>
              <a:rPr dirty="0"/>
              <a:t> з </a:t>
            </a:r>
            <a:r>
              <a:rPr dirty="0" err="1"/>
              <a:t>ситуації</a:t>
            </a:r>
            <a:r>
              <a:rPr dirty="0"/>
              <a:t>.</a:t>
            </a:r>
          </a:p>
          <a:p>
            <a:pPr>
              <a:defRPr sz="1600">
                <a:solidFill>
                  <a:srgbClr val="FFFFFF"/>
                </a:solidFill>
              </a:defRPr>
            </a:pPr>
            <a:endParaRPr dirty="0"/>
          </a:p>
          <a:p>
            <a:pPr>
              <a:buSzPct val="100000"/>
              <a:buFont typeface="Arial"/>
              <a:buChar char="•"/>
              <a:defRPr sz="1600" b="1">
                <a:solidFill>
                  <a:srgbClr val="FFFFFF"/>
                </a:solidFill>
              </a:defRPr>
            </a:pPr>
            <a:r>
              <a:rPr u="sng" dirty="0" err="1">
                <a:solidFill>
                  <a:srgbClr val="002060"/>
                </a:solidFill>
                <a:uFill>
                  <a:solidFill>
                    <a:srgbClr val="F49100"/>
                  </a:solidFill>
                </a:uFill>
              </a:rPr>
              <a:t>Яндекс.Диск</a:t>
            </a:r>
            <a:r>
              <a:rPr dirty="0"/>
              <a:t> </a:t>
            </a:r>
            <a:r>
              <a:rPr dirty="0" err="1" smtClean="0"/>
              <a:t>бе</a:t>
            </a:r>
            <a:r>
              <a:rPr lang="uk-UA" dirty="0" smtClean="0"/>
              <a:t>коштовно</a:t>
            </a:r>
            <a:r>
              <a:rPr dirty="0" smtClean="0"/>
              <a:t> </a:t>
            </a:r>
            <a:r>
              <a:rPr dirty="0" err="1"/>
              <a:t>представляє</a:t>
            </a:r>
            <a:r>
              <a:rPr dirty="0"/>
              <a:t> 10 ГБ, </a:t>
            </a:r>
            <a:r>
              <a:rPr dirty="0" err="1"/>
              <a:t>які</a:t>
            </a:r>
            <a:r>
              <a:rPr dirty="0"/>
              <a:t> </a:t>
            </a:r>
            <a:r>
              <a:rPr dirty="0" err="1"/>
              <a:t>можна</a:t>
            </a:r>
            <a:r>
              <a:rPr dirty="0"/>
              <a:t> </a:t>
            </a:r>
            <a:r>
              <a:rPr dirty="0" err="1"/>
              <a:t>безкоштовно</a:t>
            </a:r>
            <a:r>
              <a:rPr dirty="0"/>
              <a:t> </a:t>
            </a:r>
            <a:r>
              <a:rPr dirty="0" err="1"/>
              <a:t>збільшувати</a:t>
            </a:r>
            <a:r>
              <a:rPr dirty="0"/>
              <a:t> </a:t>
            </a:r>
            <a:r>
              <a:rPr dirty="0" err="1"/>
              <a:t>до</a:t>
            </a:r>
            <a:r>
              <a:rPr dirty="0"/>
              <a:t> 20 ГБ (</a:t>
            </a:r>
            <a:r>
              <a:rPr dirty="0" err="1"/>
              <a:t>також</a:t>
            </a:r>
            <a:r>
              <a:rPr dirty="0"/>
              <a:t>, </a:t>
            </a:r>
            <a:r>
              <a:rPr dirty="0" err="1"/>
              <a:t>тимчасово</a:t>
            </a:r>
            <a:r>
              <a:rPr dirty="0"/>
              <a:t>, </a:t>
            </a:r>
            <a:r>
              <a:rPr dirty="0" err="1"/>
              <a:t>можна</a:t>
            </a:r>
            <a:r>
              <a:rPr dirty="0"/>
              <a:t> </a:t>
            </a:r>
            <a:r>
              <a:rPr dirty="0" err="1"/>
              <a:t>скористатися</a:t>
            </a:r>
            <a:r>
              <a:rPr dirty="0"/>
              <a:t> </a:t>
            </a:r>
            <a:r>
              <a:rPr dirty="0" err="1"/>
              <a:t>ще</a:t>
            </a:r>
            <a:r>
              <a:rPr dirty="0"/>
              <a:t> </a:t>
            </a:r>
            <a:r>
              <a:rPr dirty="0" err="1"/>
              <a:t>більшим</a:t>
            </a:r>
            <a:r>
              <a:rPr dirty="0"/>
              <a:t> </a:t>
            </a:r>
            <a:r>
              <a:rPr dirty="0" err="1"/>
              <a:t>об’ємом</a:t>
            </a:r>
            <a:r>
              <a:rPr dirty="0"/>
              <a:t> </a:t>
            </a:r>
            <a:r>
              <a:rPr dirty="0" err="1"/>
              <a:t>диску</a:t>
            </a:r>
            <a:r>
              <a:rPr dirty="0"/>
              <a:t>).</a:t>
            </a:r>
          </a:p>
          <a:p>
            <a:pPr>
              <a:buSzPct val="100000"/>
              <a:buFont typeface="Arial"/>
              <a:buChar char="•"/>
              <a:defRPr sz="1600" b="1">
                <a:solidFill>
                  <a:srgbClr val="FFFFFF"/>
                </a:solidFill>
              </a:defRPr>
            </a:pPr>
            <a:r>
              <a:rPr u="sng" dirty="0">
                <a:solidFill>
                  <a:srgbClr val="002060"/>
                </a:solidFill>
                <a:uFill>
                  <a:solidFill>
                    <a:srgbClr val="F49100"/>
                  </a:solidFill>
                </a:uFill>
              </a:rPr>
              <a:t>Google </a:t>
            </a:r>
            <a:r>
              <a:rPr u="sng" dirty="0" err="1">
                <a:solidFill>
                  <a:srgbClr val="002060"/>
                </a:solidFill>
                <a:uFill>
                  <a:solidFill>
                    <a:srgbClr val="F49100"/>
                  </a:solidFill>
                </a:uFill>
              </a:rPr>
              <a:t>Диск</a:t>
            </a:r>
            <a:r>
              <a:rPr dirty="0">
                <a:solidFill>
                  <a:srgbClr val="002060"/>
                </a:solidFill>
              </a:rPr>
              <a:t> </a:t>
            </a:r>
            <a:r>
              <a:rPr dirty="0" err="1"/>
              <a:t>представляє</a:t>
            </a:r>
            <a:r>
              <a:rPr dirty="0"/>
              <a:t> 15 ГБ (</a:t>
            </a:r>
            <a:r>
              <a:rPr dirty="0" err="1"/>
              <a:t>разом</a:t>
            </a:r>
            <a:r>
              <a:rPr dirty="0"/>
              <a:t> з </a:t>
            </a:r>
            <a:r>
              <a:rPr dirty="0" err="1"/>
              <a:t>поштою</a:t>
            </a:r>
            <a:r>
              <a:rPr dirty="0"/>
              <a:t>) </a:t>
            </a:r>
            <a:r>
              <a:rPr dirty="0" err="1"/>
              <a:t>місця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своєму</a:t>
            </a:r>
            <a:r>
              <a:rPr dirty="0"/>
              <a:t> </a:t>
            </a:r>
            <a:r>
              <a:rPr dirty="0" err="1"/>
              <a:t>диску</a:t>
            </a:r>
            <a:r>
              <a:rPr dirty="0"/>
              <a:t>.</a:t>
            </a:r>
          </a:p>
          <a:p>
            <a:pPr>
              <a:buSzPct val="100000"/>
              <a:buFont typeface="Arial"/>
              <a:buChar char="•"/>
              <a:defRPr sz="1600" b="1">
                <a:solidFill>
                  <a:srgbClr val="FFFFFF"/>
                </a:solidFill>
              </a:defRPr>
            </a:pPr>
            <a:r>
              <a:rPr lang="en-US" u="sng" dirty="0" smtClean="0">
                <a:solidFill>
                  <a:srgbClr val="002060"/>
                </a:solidFill>
                <a:uFill>
                  <a:solidFill>
                    <a:srgbClr val="F49100"/>
                  </a:solidFill>
                </a:uFill>
              </a:rPr>
              <a:t>Microsoft SkyDrive</a:t>
            </a:r>
            <a:r>
              <a:rPr dirty="0" smtClean="0">
                <a:solidFill>
                  <a:srgbClr val="002060"/>
                </a:solidFill>
              </a:rPr>
              <a:t> </a:t>
            </a:r>
            <a:r>
              <a:rPr dirty="0"/>
              <a:t>– 7 ГБ.</a:t>
            </a:r>
          </a:p>
          <a:p>
            <a:pPr>
              <a:buSzPct val="100000"/>
              <a:buFont typeface="Arial"/>
              <a:buChar char="•"/>
              <a:defRPr sz="1600" b="1">
                <a:solidFill>
                  <a:srgbClr val="FFFFFF"/>
                </a:solidFill>
              </a:defRPr>
            </a:pPr>
            <a:r>
              <a:rPr u="sng" dirty="0" err="1" smtClean="0">
                <a:solidFill>
                  <a:srgbClr val="002060"/>
                </a:solidFill>
                <a:uFill>
                  <a:solidFill>
                    <a:srgbClr val="F49100"/>
                  </a:solidFill>
                </a:uFill>
              </a:rPr>
              <a:t>Drop</a:t>
            </a:r>
            <a:r>
              <a:rPr lang="en-US" u="sng" dirty="0" err="1" smtClean="0">
                <a:solidFill>
                  <a:srgbClr val="002060"/>
                </a:solidFill>
                <a:uFill>
                  <a:solidFill>
                    <a:srgbClr val="F49100"/>
                  </a:solidFill>
                </a:uFill>
              </a:rPr>
              <a:t>box</a:t>
            </a:r>
            <a:r>
              <a:rPr dirty="0" smtClean="0"/>
              <a:t> </a:t>
            </a:r>
            <a:r>
              <a:rPr dirty="0"/>
              <a:t>– 2 ГБ (</a:t>
            </a:r>
            <a:r>
              <a:rPr dirty="0" err="1"/>
              <a:t>безкоштовно</a:t>
            </a:r>
            <a:r>
              <a:rPr dirty="0"/>
              <a:t> </a:t>
            </a:r>
            <a:r>
              <a:rPr dirty="0" err="1"/>
              <a:t>можна</a:t>
            </a:r>
            <a:r>
              <a:rPr dirty="0"/>
              <a:t> </a:t>
            </a:r>
            <a:r>
              <a:rPr dirty="0" err="1"/>
              <a:t>більшувати</a:t>
            </a:r>
            <a:r>
              <a:rPr u="sng" dirty="0">
                <a:solidFill>
                  <a:srgbClr val="F49100"/>
                </a:solidFill>
                <a:uFill>
                  <a:solidFill>
                    <a:srgbClr val="F49100"/>
                  </a:solidFill>
                </a:uFill>
                <a:hlinkClick r:id="rId2"/>
              </a:rPr>
              <a:t> </a:t>
            </a:r>
            <a:r>
              <a:rPr dirty="0" err="1"/>
              <a:t>до</a:t>
            </a:r>
            <a:r>
              <a:rPr dirty="0"/>
              <a:t> 16 ГБ).</a:t>
            </a:r>
          </a:p>
          <a:p>
            <a:pPr>
              <a:buSzPct val="100000"/>
              <a:buFont typeface="Arial"/>
              <a:buChar char="•"/>
              <a:defRPr sz="1600" b="1">
                <a:solidFill>
                  <a:srgbClr val="FFFFFF"/>
                </a:solidFill>
              </a:defRPr>
            </a:pPr>
            <a:r>
              <a:rPr u="sng" dirty="0" smtClean="0">
                <a:solidFill>
                  <a:srgbClr val="002060"/>
                </a:solidFill>
                <a:uFill>
                  <a:solidFill>
                    <a:srgbClr val="F49100"/>
                  </a:solidFill>
                </a:uFill>
              </a:rPr>
              <a:t>M</a:t>
            </a:r>
            <a:r>
              <a:rPr lang="en-US" u="sng" dirty="0" smtClean="0">
                <a:solidFill>
                  <a:srgbClr val="002060"/>
                </a:solidFill>
                <a:uFill>
                  <a:solidFill>
                    <a:srgbClr val="F49100"/>
                  </a:solidFill>
                </a:uFill>
              </a:rPr>
              <a:t>ail.ru</a:t>
            </a:r>
            <a:r>
              <a:rPr dirty="0" smtClean="0">
                <a:solidFill>
                  <a:srgbClr val="002060"/>
                </a:solidFill>
              </a:rPr>
              <a:t> </a:t>
            </a:r>
            <a:r>
              <a:rPr dirty="0" smtClean="0"/>
              <a:t>–</a:t>
            </a:r>
            <a:r>
              <a:rPr lang="ru-RU" dirty="0" err="1"/>
              <a:t>Безкоштовно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25 Гб </a:t>
            </a:r>
            <a:r>
              <a:rPr lang="ru-RU" dirty="0" smtClean="0"/>
              <a:t>простору</a:t>
            </a:r>
            <a:endParaRPr lang="en-US" dirty="0" smtClean="0"/>
          </a:p>
          <a:p>
            <a:pPr>
              <a:buSzPct val="100000"/>
              <a:buFont typeface="Arial"/>
              <a:buChar char="•"/>
              <a:defRPr sz="1600" b="1">
                <a:solidFill>
                  <a:srgbClr val="FFFFFF"/>
                </a:solidFill>
              </a:defRPr>
            </a:pPr>
            <a:r>
              <a:rPr lang="en-US" u="sng" dirty="0" err="1" smtClean="0">
                <a:solidFill>
                  <a:srgbClr val="002060"/>
                </a:solidFill>
                <a:uFill>
                  <a:solidFill>
                    <a:srgbClr val="F49100"/>
                  </a:solidFill>
                </a:uFill>
              </a:rPr>
              <a:t>Icloud</a:t>
            </a:r>
            <a:r>
              <a:rPr dirty="0" smtClean="0"/>
              <a:t> </a:t>
            </a:r>
            <a:r>
              <a:rPr dirty="0"/>
              <a:t>– </a:t>
            </a:r>
            <a:r>
              <a:rPr lang="ru-RU" dirty="0"/>
              <a:t>Б</a:t>
            </a:r>
            <a:r>
              <a:rPr lang="uk-UA" dirty="0" err="1" smtClean="0"/>
              <a:t>езкоштовно</a:t>
            </a:r>
            <a:r>
              <a:rPr lang="uk-UA" dirty="0" smtClean="0"/>
              <a:t> дає 5ГБ</a:t>
            </a:r>
            <a:endParaRPr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Картинки по запросу icloud ap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47" y="794319"/>
            <a:ext cx="3672408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044074" y="332655"/>
            <a:ext cx="941923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spc="0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Constantia"/>
                <a:ea typeface="Constantia"/>
                <a:cs typeface="Constantia"/>
                <a:sym typeface="Constantia"/>
              </a:rPr>
              <a:t>Icloud</a:t>
            </a:r>
            <a:endParaRPr kumimoji="0" lang="ru-RU" sz="2400" b="0" i="0" u="sng" strike="noStrike" cap="none" spc="0" normalizeH="0" baseline="0" dirty="0">
              <a:ln>
                <a:noFill/>
              </a:ln>
              <a:solidFill>
                <a:srgbClr val="FFFF00"/>
              </a:solidFill>
              <a:effectLst/>
              <a:uFillTx/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4437112"/>
            <a:ext cx="8352928" cy="2308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ru-RU" dirty="0" err="1"/>
              <a:t>Офіційне</a:t>
            </a:r>
            <a:r>
              <a:rPr lang="ru-RU" dirty="0"/>
              <a:t> </a:t>
            </a:r>
            <a:r>
              <a:rPr lang="ru-RU" dirty="0" err="1"/>
              <a:t>хмарне</a:t>
            </a:r>
            <a:r>
              <a:rPr lang="ru-RU" dirty="0"/>
              <a:t> </a:t>
            </a:r>
            <a:r>
              <a:rPr lang="ru-RU" dirty="0" err="1"/>
              <a:t>сховище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en-US" dirty="0"/>
              <a:t>Apple. </a:t>
            </a:r>
            <a:r>
              <a:rPr lang="ru-RU" dirty="0" err="1"/>
              <a:t>Міцно</a:t>
            </a:r>
            <a:r>
              <a:rPr lang="ru-RU" dirty="0"/>
              <a:t> </a:t>
            </a:r>
            <a:r>
              <a:rPr lang="ru-RU" dirty="0" err="1"/>
              <a:t>міцно</a:t>
            </a:r>
            <a:r>
              <a:rPr lang="ru-RU" dirty="0"/>
              <a:t> </a:t>
            </a:r>
            <a:r>
              <a:rPr lang="ru-RU" dirty="0" err="1"/>
              <a:t>прив'язане</a:t>
            </a:r>
            <a:r>
              <a:rPr lang="ru-RU" dirty="0"/>
              <a:t> до </a:t>
            </a:r>
            <a:r>
              <a:rPr lang="ru-RU" dirty="0" err="1"/>
              <a:t>екосистемі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. В </a:t>
            </a:r>
            <a:r>
              <a:rPr lang="ru-RU" dirty="0" err="1"/>
              <a:t>останні</a:t>
            </a:r>
            <a:r>
              <a:rPr lang="ru-RU" dirty="0"/>
              <a:t> роки все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зводилися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до </a:t>
            </a:r>
            <a:r>
              <a:rPr lang="ru-RU" dirty="0" err="1"/>
              <a:t>внутрішньої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до </a:t>
            </a:r>
            <a:r>
              <a:rPr lang="ru-RU" dirty="0" err="1"/>
              <a:t>візуальних</a:t>
            </a:r>
            <a:r>
              <a:rPr lang="ru-RU" dirty="0"/>
              <a:t>. </a:t>
            </a:r>
            <a:r>
              <a:rPr lang="ru-RU" dirty="0" err="1"/>
              <a:t>Працює</a:t>
            </a:r>
            <a:r>
              <a:rPr lang="ru-RU" dirty="0"/>
              <a:t> </a:t>
            </a:r>
            <a:r>
              <a:rPr lang="ru-RU" dirty="0" err="1"/>
              <a:t>якісно</a:t>
            </a:r>
            <a:r>
              <a:rPr lang="ru-RU" dirty="0"/>
              <a:t>, ​​</a:t>
            </a:r>
            <a:r>
              <a:rPr lang="ru-RU" dirty="0" err="1"/>
              <a:t>можливостей</a:t>
            </a:r>
            <a:r>
              <a:rPr lang="ru-RU" dirty="0"/>
              <a:t> - </a:t>
            </a:r>
            <a:r>
              <a:rPr lang="ru-RU" dirty="0" err="1"/>
              <a:t>досить</a:t>
            </a:r>
            <a:r>
              <a:rPr lang="ru-RU" dirty="0"/>
              <a:t>, але є </a:t>
            </a:r>
            <a:r>
              <a:rPr lang="ru-RU" dirty="0" err="1"/>
              <a:t>істотне</a:t>
            </a:r>
            <a:r>
              <a:rPr lang="ru-RU" dirty="0"/>
              <a:t> </a:t>
            </a:r>
            <a:r>
              <a:rPr lang="ru-RU" dirty="0" err="1"/>
              <a:t>обмеження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доступних</a:t>
            </a:r>
            <a:r>
              <a:rPr lang="ru-RU" dirty="0"/>
              <a:t> платформ. </a:t>
            </a:r>
            <a:r>
              <a:rPr lang="en-US" dirty="0" err="1"/>
              <a:t>iCloud</a:t>
            </a:r>
            <a:r>
              <a:rPr lang="en-US" dirty="0"/>
              <a:t> </a:t>
            </a:r>
            <a:r>
              <a:rPr lang="ru-RU" dirty="0" err="1"/>
              <a:t>працює</a:t>
            </a:r>
            <a:r>
              <a:rPr lang="ru-RU" dirty="0"/>
              <a:t> з </a:t>
            </a:r>
            <a:r>
              <a:rPr lang="ru-RU" dirty="0" err="1"/>
              <a:t>усіма</a:t>
            </a:r>
            <a:r>
              <a:rPr lang="ru-RU" dirty="0"/>
              <a:t> </a:t>
            </a:r>
            <a:r>
              <a:rPr lang="ru-RU" dirty="0" err="1"/>
              <a:t>операційними</a:t>
            </a:r>
            <a:r>
              <a:rPr lang="ru-RU" dirty="0"/>
              <a:t> системами </a:t>
            </a:r>
            <a:r>
              <a:rPr lang="en-US" dirty="0"/>
              <a:t>Apple, </a:t>
            </a:r>
            <a:r>
              <a:rPr lang="ru-RU" dirty="0"/>
              <a:t>і є </a:t>
            </a:r>
            <a:r>
              <a:rPr lang="ru-RU" dirty="0" err="1"/>
              <a:t>додаток</a:t>
            </a:r>
            <a:r>
              <a:rPr lang="ru-RU" dirty="0"/>
              <a:t> для </a:t>
            </a:r>
            <a:r>
              <a:rPr lang="en-US" dirty="0"/>
              <a:t>Windows.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хочете</a:t>
            </a:r>
            <a:r>
              <a:rPr lang="ru-RU" dirty="0"/>
              <a:t> </a:t>
            </a:r>
            <a:r>
              <a:rPr lang="ru-RU" dirty="0" err="1"/>
              <a:t>встановити</a:t>
            </a:r>
            <a:r>
              <a:rPr lang="ru-RU" dirty="0"/>
              <a:t> </a:t>
            </a:r>
            <a:r>
              <a:rPr lang="en-US" dirty="0" err="1"/>
              <a:t>iCloud</a:t>
            </a:r>
            <a:r>
              <a:rPr lang="en-US" dirty="0"/>
              <a:t> </a:t>
            </a:r>
            <a:r>
              <a:rPr lang="ru-RU" dirty="0"/>
              <a:t>на </a:t>
            </a:r>
            <a:r>
              <a:rPr lang="en-US" dirty="0"/>
              <a:t>Android,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en-US" dirty="0"/>
              <a:t>Linux - </a:t>
            </a:r>
            <a:r>
              <a:rPr lang="ru-RU" dirty="0" err="1"/>
              <a:t>продовжуйте</a:t>
            </a:r>
            <a:r>
              <a:rPr lang="ru-RU" dirty="0"/>
              <a:t> </a:t>
            </a:r>
            <a:r>
              <a:rPr lang="ru-RU" dirty="0" err="1"/>
              <a:t>хотіти</a:t>
            </a:r>
            <a:r>
              <a:rPr lang="ru-RU" dirty="0"/>
              <a:t> </a:t>
            </a:r>
            <a:r>
              <a:rPr lang="ru-RU" dirty="0" err="1"/>
              <a:t>далі</a:t>
            </a:r>
            <a:r>
              <a:rPr lang="ru-RU" dirty="0"/>
              <a:t>, </a:t>
            </a:r>
            <a:r>
              <a:rPr lang="ru-RU" dirty="0" err="1"/>
              <a:t>додатків</a:t>
            </a:r>
            <a:r>
              <a:rPr lang="ru-RU" dirty="0"/>
              <a:t> для </a:t>
            </a:r>
            <a:r>
              <a:rPr lang="ru-RU" dirty="0" err="1"/>
              <a:t>роботи</a:t>
            </a:r>
            <a:r>
              <a:rPr lang="ru-RU" dirty="0"/>
              <a:t> з </a:t>
            </a:r>
            <a:r>
              <a:rPr lang="ru-RU" dirty="0" err="1"/>
              <a:t>даними</a:t>
            </a:r>
            <a:r>
              <a:rPr lang="ru-RU" dirty="0"/>
              <a:t> </a:t>
            </a:r>
            <a:r>
              <a:rPr lang="ru-RU" dirty="0" err="1"/>
              <a:t>хмарним</a:t>
            </a:r>
            <a:r>
              <a:rPr lang="ru-RU" dirty="0"/>
              <a:t> </a:t>
            </a:r>
            <a:r>
              <a:rPr lang="ru-RU" dirty="0" err="1"/>
              <a:t>сховищем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. Але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фанат </a:t>
            </a:r>
            <a:r>
              <a:rPr lang="en-US" dirty="0"/>
              <a:t>Apple - </a:t>
            </a:r>
            <a:r>
              <a:rPr lang="ru-RU" dirty="0" err="1"/>
              <a:t>малоймовірно</a:t>
            </a:r>
            <a:r>
              <a:rPr lang="ru-RU" dirty="0"/>
              <a:t>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знадобиться</a:t>
            </a:r>
            <a:r>
              <a:rPr lang="ru-RU" dirty="0"/>
              <a:t> </a:t>
            </a:r>
            <a:r>
              <a:rPr lang="ru-RU" dirty="0" err="1"/>
              <a:t>щось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onstantia"/>
              <a:ea typeface="Constantia"/>
              <a:cs typeface="Constantia"/>
              <a:sym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03783007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fornote.net/wp-content/uploads/2016/12/yandex-driv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908720"/>
            <a:ext cx="5261992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24853" y="332656"/>
            <a:ext cx="1597551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r>
              <a:rPr lang="ru-RU" b="1" dirty="0"/>
              <a:t> </a:t>
            </a:r>
            <a:r>
              <a:rPr lang="ru-RU" b="1" u="sng" dirty="0" err="1" smtClean="0">
                <a:solidFill>
                  <a:srgbClr val="FFFF00"/>
                </a:solidFill>
              </a:rPr>
              <a:t>Яндекс.Диск</a:t>
            </a:r>
            <a:endParaRPr lang="ru-RU" b="1" u="sng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3188" y="4077072"/>
            <a:ext cx="7920879" cy="2308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ru-RU" dirty="0" err="1"/>
              <a:t>Стабільне</a:t>
            </a:r>
            <a:r>
              <a:rPr lang="ru-RU" dirty="0"/>
              <a:t> </a:t>
            </a:r>
            <a:r>
              <a:rPr lang="ru-RU" dirty="0" err="1"/>
              <a:t>хмарне</a:t>
            </a:r>
            <a:r>
              <a:rPr lang="ru-RU" dirty="0"/>
              <a:t> </a:t>
            </a:r>
            <a:r>
              <a:rPr lang="ru-RU" dirty="0" err="1"/>
              <a:t>сховище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Яндекса. </a:t>
            </a:r>
            <a:r>
              <a:rPr lang="ru-RU" dirty="0" err="1"/>
              <a:t>Працює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, </a:t>
            </a:r>
            <a:r>
              <a:rPr lang="ru-RU" dirty="0" err="1"/>
              <a:t>продовжує</a:t>
            </a:r>
            <a:r>
              <a:rPr lang="ru-RU" dirty="0"/>
              <a:t> справно </a:t>
            </a:r>
            <a:r>
              <a:rPr lang="ru-RU" dirty="0" err="1"/>
              <a:t>отримувати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.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додатків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інтегрували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в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додатки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клієнти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популярних</a:t>
            </a:r>
            <a:r>
              <a:rPr lang="ru-RU" dirty="0"/>
              <a:t> </a:t>
            </a:r>
            <a:r>
              <a:rPr lang="ru-RU" dirty="0" err="1"/>
              <a:t>додатків</a:t>
            </a:r>
            <a:r>
              <a:rPr lang="ru-RU" dirty="0"/>
              <a:t>. Хороша тех. </a:t>
            </a:r>
            <a:r>
              <a:rPr lang="ru-RU" dirty="0" err="1"/>
              <a:t>підтримка</a:t>
            </a:r>
            <a:r>
              <a:rPr lang="ru-RU" dirty="0"/>
              <a:t> </a:t>
            </a:r>
            <a:r>
              <a:rPr lang="ru-RU" dirty="0" err="1"/>
              <a:t>теж</a:t>
            </a:r>
            <a:r>
              <a:rPr lang="ru-RU" dirty="0"/>
              <a:t> в </a:t>
            </a:r>
            <a:r>
              <a:rPr lang="ru-RU" dirty="0" err="1"/>
              <a:t>наявності</a:t>
            </a:r>
            <a:r>
              <a:rPr lang="ru-RU" dirty="0"/>
              <a:t>. </a:t>
            </a:r>
            <a:r>
              <a:rPr lang="ru-RU" dirty="0" err="1"/>
              <a:t>Безкоштовно</a:t>
            </a:r>
            <a:r>
              <a:rPr lang="ru-RU" dirty="0"/>
              <a:t> </a:t>
            </a:r>
            <a:r>
              <a:rPr lang="ru-RU" dirty="0" err="1"/>
              <a:t>надається</a:t>
            </a:r>
            <a:r>
              <a:rPr lang="ru-RU" dirty="0"/>
              <a:t> 10 Гб. Для </a:t>
            </a:r>
            <a:r>
              <a:rPr lang="ru-RU" dirty="0" err="1"/>
              <a:t>російськомовних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, </a:t>
            </a:r>
            <a:r>
              <a:rPr lang="ru-RU" dirty="0" err="1"/>
              <a:t>дуже</a:t>
            </a:r>
            <a:r>
              <a:rPr lang="ru-RU" dirty="0"/>
              <a:t> часто </a:t>
            </a:r>
            <a:r>
              <a:rPr lang="ru-RU" dirty="0" err="1"/>
              <a:t>залишається</a:t>
            </a:r>
            <a:r>
              <a:rPr lang="ru-RU" dirty="0"/>
              <a:t> одним з </a:t>
            </a:r>
            <a:r>
              <a:rPr lang="ru-RU" dirty="0" err="1"/>
              <a:t>кращих</a:t>
            </a:r>
            <a:r>
              <a:rPr lang="ru-RU" dirty="0"/>
              <a:t> </a:t>
            </a:r>
            <a:r>
              <a:rPr lang="ru-RU" dirty="0" err="1"/>
              <a:t>виборів</a:t>
            </a:r>
            <a:r>
              <a:rPr lang="ru-RU" dirty="0"/>
              <a:t> - </a:t>
            </a:r>
            <a:r>
              <a:rPr lang="ru-RU" dirty="0" err="1"/>
              <a:t>багато</a:t>
            </a:r>
            <a:r>
              <a:rPr lang="ru-RU" dirty="0"/>
              <a:t> в </a:t>
            </a: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швидкості</a:t>
            </a:r>
            <a:r>
              <a:rPr lang="ru-RU" dirty="0"/>
              <a:t> </a:t>
            </a:r>
            <a:r>
              <a:rPr lang="ru-RU" dirty="0" err="1"/>
              <a:t>синхронізації</a:t>
            </a:r>
            <a:r>
              <a:rPr lang="ru-RU" dirty="0"/>
              <a:t>.</a:t>
            </a: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onstantia"/>
              <a:ea typeface="Constantia"/>
              <a:cs typeface="Constantia"/>
              <a:sym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83041969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ornote.net/wp-content/uploads/2016/12/Mail.Ru-Clou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133" y="764704"/>
            <a:ext cx="5334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4221088"/>
            <a:ext cx="8208911" cy="203132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ru-RU" dirty="0"/>
              <a:t>Конкурент </a:t>
            </a:r>
            <a:r>
              <a:rPr lang="ru-RU" dirty="0" err="1"/>
              <a:t>Яндекс.Діск</a:t>
            </a:r>
            <a:r>
              <a:rPr lang="ru-RU" dirty="0"/>
              <a:t>. </a:t>
            </a:r>
            <a:r>
              <a:rPr lang="ru-RU" dirty="0" err="1"/>
              <a:t>Одне</a:t>
            </a:r>
            <a:r>
              <a:rPr lang="ru-RU" dirty="0"/>
              <a:t> з </a:t>
            </a:r>
            <a:r>
              <a:rPr lang="ru-RU" dirty="0" err="1"/>
              <a:t>наймолодших</a:t>
            </a:r>
            <a:r>
              <a:rPr lang="ru-RU" dirty="0"/>
              <a:t> </a:t>
            </a:r>
            <a:r>
              <a:rPr lang="ru-RU" dirty="0" err="1"/>
              <a:t>сховищ</a:t>
            </a:r>
            <a:r>
              <a:rPr lang="ru-RU" dirty="0"/>
              <a:t> в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топі</a:t>
            </a:r>
            <a:r>
              <a:rPr lang="ru-RU" dirty="0"/>
              <a:t>. </a:t>
            </a:r>
            <a:r>
              <a:rPr lang="ru-RU" dirty="0" err="1"/>
              <a:t>Безкоштовно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25 Гб простору. </a:t>
            </a:r>
            <a:r>
              <a:rPr lang="ru-RU" dirty="0" err="1"/>
              <a:t>Продовжує</a:t>
            </a:r>
            <a:r>
              <a:rPr lang="ru-RU" dirty="0"/>
              <a:t> </a:t>
            </a:r>
            <a:r>
              <a:rPr lang="ru-RU" dirty="0" err="1"/>
              <a:t>розвиватися</a:t>
            </a:r>
            <a:r>
              <a:rPr lang="ru-RU" dirty="0"/>
              <a:t>. </a:t>
            </a:r>
            <a:r>
              <a:rPr lang="ru-RU" dirty="0" err="1"/>
              <a:t>Додатки</a:t>
            </a:r>
            <a:r>
              <a:rPr lang="ru-RU" dirty="0"/>
              <a:t> для </a:t>
            </a:r>
            <a:r>
              <a:rPr lang="ru-RU" dirty="0" err="1"/>
              <a:t>мобільних</a:t>
            </a:r>
            <a:r>
              <a:rPr lang="ru-RU" dirty="0"/>
              <a:t> платформ, </a:t>
            </a:r>
            <a:r>
              <a:rPr lang="ru-RU" dirty="0" err="1"/>
              <a:t>вже</a:t>
            </a:r>
            <a:r>
              <a:rPr lang="ru-RU" dirty="0"/>
              <a:t> зараз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похвалитися</a:t>
            </a:r>
            <a:r>
              <a:rPr lang="ru-RU" dirty="0"/>
              <a:t> низкою </a:t>
            </a:r>
            <a:r>
              <a:rPr lang="ru-RU" dirty="0" err="1"/>
              <a:t>можливостей</a:t>
            </a:r>
            <a:r>
              <a:rPr lang="ru-RU" dirty="0"/>
              <a:t>,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 у </a:t>
            </a:r>
            <a:r>
              <a:rPr lang="ru-RU" dirty="0" err="1"/>
              <a:t>конкурентів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прямий</a:t>
            </a:r>
            <a:r>
              <a:rPr lang="ru-RU" dirty="0"/>
              <a:t> </a:t>
            </a:r>
            <a:r>
              <a:rPr lang="ru-RU" dirty="0" err="1"/>
              <a:t>стрімінг</a:t>
            </a:r>
            <a:r>
              <a:rPr lang="ru-RU" dirty="0"/>
              <a:t> </a:t>
            </a:r>
            <a:r>
              <a:rPr lang="ru-RU" dirty="0" err="1"/>
              <a:t>музики</a:t>
            </a:r>
            <a:r>
              <a:rPr lang="ru-RU" dirty="0"/>
              <a:t> з </a:t>
            </a:r>
            <a:r>
              <a:rPr lang="ru-RU" dirty="0" err="1"/>
              <a:t>вашого</a:t>
            </a:r>
            <a:r>
              <a:rPr lang="ru-RU" dirty="0"/>
              <a:t> </a:t>
            </a:r>
            <a:r>
              <a:rPr lang="ru-RU" dirty="0" err="1"/>
              <a:t>сховища</a:t>
            </a:r>
            <a:r>
              <a:rPr lang="ru-RU" dirty="0"/>
              <a:t>. </a:t>
            </a:r>
            <a:r>
              <a:rPr lang="ru-RU" dirty="0" err="1"/>
              <a:t>Незважаючи</a:t>
            </a:r>
            <a:r>
              <a:rPr lang="ru-RU" dirty="0"/>
              <a:t> на невеликий </a:t>
            </a:r>
            <a:r>
              <a:rPr lang="ru-RU" dirty="0" err="1"/>
              <a:t>термін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хмарою</a:t>
            </a:r>
            <a:r>
              <a:rPr lang="ru-RU" dirty="0"/>
              <a:t> </a:t>
            </a:r>
            <a:r>
              <a:rPr lang="ru-RU" dirty="0" err="1"/>
              <a:t>користуються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, </a:t>
            </a:r>
            <a:r>
              <a:rPr lang="ru-RU" dirty="0" err="1"/>
              <a:t>багато</a:t>
            </a:r>
            <a:r>
              <a:rPr lang="ru-RU" dirty="0"/>
              <a:t> в </a:t>
            </a: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диктується</a:t>
            </a:r>
            <a:r>
              <a:rPr lang="ru-RU" dirty="0"/>
              <a:t> </a:t>
            </a:r>
            <a:r>
              <a:rPr lang="ru-RU" dirty="0" err="1"/>
              <a:t>ім'ям</a:t>
            </a:r>
            <a:r>
              <a:rPr lang="ru-RU" dirty="0"/>
              <a:t> і </a:t>
            </a:r>
            <a:r>
              <a:rPr lang="ru-RU" dirty="0" err="1"/>
              <a:t>акціями</a:t>
            </a:r>
            <a:r>
              <a:rPr lang="ru-RU" dirty="0"/>
              <a:t> з </a:t>
            </a:r>
            <a:r>
              <a:rPr lang="ru-RU" dirty="0" err="1"/>
              <a:t>безкоштовними</a:t>
            </a:r>
            <a:r>
              <a:rPr lang="ru-RU" dirty="0"/>
              <a:t> </a:t>
            </a:r>
            <a:r>
              <a:rPr lang="ru-RU" dirty="0" err="1"/>
              <a:t>гігабайтами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проводилися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.</a:t>
            </a: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3288187" y="404664"/>
            <a:ext cx="2499892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              </a:t>
            </a:r>
            <a:r>
              <a:rPr lang="en-US" u="sng" dirty="0" smtClean="0">
                <a:solidFill>
                  <a:srgbClr val="FFFF00"/>
                </a:solidFill>
              </a:rPr>
              <a:t>Mail.ru</a:t>
            </a:r>
            <a:endParaRPr kumimoji="0" lang="ru-RU" sz="1800" b="0" i="0" u="sng" strike="noStrike" cap="none" spc="0" normalizeH="0" baseline="0" dirty="0">
              <a:ln>
                <a:noFill/>
              </a:ln>
              <a:solidFill>
                <a:srgbClr val="FFFF00"/>
              </a:solidFill>
              <a:effectLst/>
              <a:uFillTx/>
              <a:sym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87056362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17170" y="1161619"/>
            <a:ext cx="1057339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r>
              <a:rPr lang="en-US" b="1" dirty="0" err="1">
                <a:solidFill>
                  <a:srgbClr val="FFFF00"/>
                </a:solidFill>
              </a:rPr>
              <a:t>Dropbox</a:t>
            </a:r>
            <a:endParaRPr lang="en-US" b="1" dirty="0">
              <a:solidFill>
                <a:srgbClr val="FFFF00"/>
              </a:solidFill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onstantia"/>
              <a:ea typeface="Constantia"/>
              <a:cs typeface="Constantia"/>
              <a:sym typeface="Constantia"/>
            </a:endParaRPr>
          </a:p>
        </p:txBody>
      </p:sp>
      <p:pic>
        <p:nvPicPr>
          <p:cNvPr id="5122" name="Picture 2" descr="http://fornote.net/wp-content/uploads/2016/12/Dropbo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137" y="1777860"/>
            <a:ext cx="2861403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5644" y="4437112"/>
            <a:ext cx="7920880" cy="17543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ru-RU" dirty="0" err="1"/>
              <a:t>Хмарне</a:t>
            </a:r>
            <a:r>
              <a:rPr lang="ru-RU" dirty="0"/>
              <a:t> </a:t>
            </a:r>
            <a:r>
              <a:rPr lang="ru-RU" dirty="0" err="1"/>
              <a:t>сховище</a:t>
            </a:r>
            <a:r>
              <a:rPr lang="ru-RU" dirty="0"/>
              <a:t> </a:t>
            </a:r>
            <a:r>
              <a:rPr lang="en-US" dirty="0" err="1"/>
              <a:t>Dropbox</a:t>
            </a:r>
            <a:r>
              <a:rPr lang="en-US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для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користувачів</a:t>
            </a:r>
            <a:r>
              <a:rPr lang="ru-RU" dirty="0"/>
              <a:t>. </a:t>
            </a:r>
            <a:r>
              <a:rPr lang="ru-RU" dirty="0" err="1"/>
              <a:t>Дані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зберігаються</a:t>
            </a:r>
            <a:r>
              <a:rPr lang="ru-RU" dirty="0"/>
              <a:t> в </a:t>
            </a:r>
            <a:r>
              <a:rPr lang="ru-RU" dirty="0" err="1"/>
              <a:t>хмарному</a:t>
            </a:r>
            <a:r>
              <a:rPr lang="ru-RU" dirty="0"/>
              <a:t> </a:t>
            </a:r>
            <a:r>
              <a:rPr lang="ru-RU" dirty="0" err="1"/>
              <a:t>сховищі</a:t>
            </a:r>
            <a:r>
              <a:rPr lang="ru-RU" dirty="0"/>
              <a:t>, </a:t>
            </a:r>
            <a:r>
              <a:rPr lang="ru-RU" dirty="0" err="1"/>
              <a:t>доступні</a:t>
            </a:r>
            <a:r>
              <a:rPr lang="ru-RU" dirty="0"/>
              <a:t> </a:t>
            </a:r>
            <a:r>
              <a:rPr lang="ru-RU" dirty="0" err="1"/>
              <a:t>користувачу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комп’ютера</a:t>
            </a:r>
            <a:r>
              <a:rPr lang="ru-RU" dirty="0"/>
              <a:t>, але з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пристроїв</a:t>
            </a:r>
            <a:r>
              <a:rPr lang="ru-RU" dirty="0"/>
              <a:t>.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ділитися</a:t>
            </a:r>
            <a:r>
              <a:rPr lang="ru-RU" dirty="0"/>
              <a:t> </a:t>
            </a:r>
            <a:r>
              <a:rPr lang="ru-RU" dirty="0" err="1"/>
              <a:t>своїми</a:t>
            </a:r>
            <a:r>
              <a:rPr lang="ru-RU" dirty="0"/>
              <a:t> файлами через </a:t>
            </a:r>
            <a:r>
              <a:rPr lang="ru-RU" dirty="0" err="1"/>
              <a:t>Інтернет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користувачами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завантажувати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з </a:t>
            </a:r>
            <a:r>
              <a:rPr lang="ru-RU" dirty="0" err="1"/>
              <a:t>хмарного</a:t>
            </a:r>
            <a:r>
              <a:rPr lang="ru-RU" dirty="0"/>
              <a:t> </a:t>
            </a:r>
            <a:r>
              <a:rPr lang="ru-RU" dirty="0" err="1"/>
              <a:t>сховища</a:t>
            </a:r>
            <a:r>
              <a:rPr lang="ru-RU" dirty="0"/>
              <a:t> на </a:t>
            </a:r>
            <a:r>
              <a:rPr lang="ru-RU" dirty="0" err="1"/>
              <a:t>комп’ютер</a:t>
            </a:r>
            <a:r>
              <a:rPr lang="ru-RU" dirty="0"/>
              <a:t>.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onstantia"/>
              <a:ea typeface="Constantia"/>
              <a:cs typeface="Constantia"/>
              <a:sym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35368831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1520" y="332656"/>
            <a:ext cx="8640960" cy="54006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28233801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23928" y="260648"/>
            <a:ext cx="1512168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uFillTx/>
                <a:latin typeface="Constantia"/>
                <a:ea typeface="Constantia"/>
                <a:cs typeface="Constantia"/>
                <a:sym typeface="Constantia"/>
              </a:rPr>
              <a:t>SkyDrive</a:t>
            </a: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rgbClr val="FFFF00"/>
              </a:solidFill>
              <a:effectLst/>
              <a:uFillTx/>
              <a:latin typeface="Constantia"/>
              <a:ea typeface="Constantia"/>
              <a:cs typeface="Constantia"/>
              <a:sym typeface="Constantia"/>
            </a:endParaRPr>
          </a:p>
        </p:txBody>
      </p:sp>
      <p:pic>
        <p:nvPicPr>
          <p:cNvPr id="6146" name="Picture 2" descr="http://fornote.net/wp-content/uploads/2016/12/OneDriv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32656"/>
            <a:ext cx="5334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1060" y="2852936"/>
            <a:ext cx="8424936" cy="369331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сховище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відомо</a:t>
            </a:r>
            <a:r>
              <a:rPr lang="ru-RU" dirty="0"/>
              <a:t>, як </a:t>
            </a:r>
            <a:r>
              <a:rPr lang="en-US" dirty="0"/>
              <a:t>SkyDrive. </a:t>
            </a:r>
            <a:r>
              <a:rPr lang="ru-RU" dirty="0"/>
              <a:t>У </a:t>
            </a:r>
            <a:r>
              <a:rPr lang="ru-RU" dirty="0" err="1"/>
              <a:t>минулому</a:t>
            </a:r>
            <a:r>
              <a:rPr lang="ru-RU" dirty="0"/>
              <a:t>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en-US" dirty="0" err="1"/>
              <a:t>OneDrive</a:t>
            </a:r>
            <a:r>
              <a:rPr lang="en-US" dirty="0"/>
              <a:t> </a:t>
            </a:r>
            <a:r>
              <a:rPr lang="ru-RU" dirty="0" err="1"/>
              <a:t>засмутив</a:t>
            </a:r>
            <a:r>
              <a:rPr lang="ru-RU" dirty="0"/>
              <a:t>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користувачів</a:t>
            </a:r>
            <a:r>
              <a:rPr lang="ru-RU" dirty="0"/>
              <a:t>, </a:t>
            </a:r>
            <a:r>
              <a:rPr lang="ru-RU" dirty="0" err="1"/>
              <a:t>знизивши</a:t>
            </a:r>
            <a:r>
              <a:rPr lang="ru-RU" dirty="0"/>
              <a:t> </a:t>
            </a:r>
            <a:r>
              <a:rPr lang="ru-RU" dirty="0" err="1"/>
              <a:t>безкоштовне</a:t>
            </a:r>
            <a:r>
              <a:rPr lang="ru-RU" dirty="0"/>
              <a:t> </a:t>
            </a:r>
            <a:r>
              <a:rPr lang="ru-RU" dirty="0" err="1"/>
              <a:t>простір</a:t>
            </a:r>
            <a:r>
              <a:rPr lang="ru-RU" dirty="0"/>
              <a:t> з 15 до 5 Гб,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вчасно</a:t>
            </a:r>
            <a:r>
              <a:rPr lang="ru-RU" dirty="0"/>
              <a:t> не </a:t>
            </a:r>
            <a:r>
              <a:rPr lang="ru-RU" dirty="0" err="1"/>
              <a:t>перейшли</a:t>
            </a:r>
            <a:r>
              <a:rPr lang="ru-RU" dirty="0"/>
              <a:t>, </a:t>
            </a:r>
            <a:r>
              <a:rPr lang="ru-RU" dirty="0" err="1"/>
              <a:t>втратили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той </a:t>
            </a:r>
            <a:r>
              <a:rPr lang="ru-RU" dirty="0" err="1"/>
              <a:t>простір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мали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en-US" dirty="0" err="1"/>
              <a:t>OneDrive</a:t>
            </a:r>
            <a:r>
              <a:rPr lang="en-US" dirty="0"/>
              <a:t> </a:t>
            </a:r>
            <a:r>
              <a:rPr lang="ru-RU" dirty="0" err="1"/>
              <a:t>вже</a:t>
            </a:r>
            <a:r>
              <a:rPr lang="ru-RU" dirty="0"/>
              <a:t> давно не </a:t>
            </a:r>
            <a:r>
              <a:rPr lang="ru-RU" dirty="0" err="1"/>
              <a:t>простий</a:t>
            </a:r>
            <a:r>
              <a:rPr lang="ru-RU" dirty="0"/>
              <a:t> </a:t>
            </a:r>
            <a:r>
              <a:rPr lang="ru-RU" dirty="0" err="1"/>
              <a:t>хмарне</a:t>
            </a:r>
            <a:r>
              <a:rPr lang="ru-RU" dirty="0"/>
              <a:t> </a:t>
            </a:r>
            <a:r>
              <a:rPr lang="ru-RU" dirty="0" err="1"/>
              <a:t>сховище</a:t>
            </a:r>
            <a:r>
              <a:rPr lang="ru-RU" dirty="0"/>
              <a:t>. </a:t>
            </a:r>
            <a:r>
              <a:rPr lang="ru-RU" dirty="0" err="1"/>
              <a:t>Підтримується</a:t>
            </a:r>
            <a:r>
              <a:rPr lang="ru-RU" dirty="0"/>
              <a:t> </a:t>
            </a:r>
            <a:r>
              <a:rPr lang="ru-RU" dirty="0" err="1"/>
              <a:t>величезна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форматів</a:t>
            </a:r>
            <a:r>
              <a:rPr lang="ru-RU" dirty="0"/>
              <a:t>, </a:t>
            </a:r>
            <a:r>
              <a:rPr lang="ru-RU" dirty="0" err="1"/>
              <a:t>сервіс</a:t>
            </a:r>
            <a:r>
              <a:rPr lang="ru-RU" dirty="0"/>
              <a:t> </a:t>
            </a:r>
            <a:r>
              <a:rPr lang="ru-RU" dirty="0" err="1"/>
              <a:t>інтегрований</a:t>
            </a:r>
            <a:r>
              <a:rPr lang="ru-RU" dirty="0"/>
              <a:t> з </a:t>
            </a:r>
            <a:r>
              <a:rPr lang="ru-RU" dirty="0" err="1"/>
              <a:t>найбільшою</a:t>
            </a:r>
            <a:r>
              <a:rPr lang="ru-RU" dirty="0"/>
              <a:t> </a:t>
            </a:r>
            <a:r>
              <a:rPr lang="ru-RU" dirty="0" err="1"/>
              <a:t>кількістю</a:t>
            </a:r>
            <a:r>
              <a:rPr lang="ru-RU" dirty="0"/>
              <a:t> </a:t>
            </a:r>
            <a:r>
              <a:rPr lang="ru-RU" dirty="0" err="1"/>
              <a:t>додатків</a:t>
            </a:r>
            <a:r>
              <a:rPr lang="ru-RU" dirty="0"/>
              <a:t>. Не </a:t>
            </a:r>
            <a:r>
              <a:rPr lang="ru-RU" dirty="0" err="1"/>
              <a:t>кажучи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про </a:t>
            </a:r>
            <a:r>
              <a:rPr lang="en-US" dirty="0"/>
              <a:t>Office Online, </a:t>
            </a:r>
            <a:r>
              <a:rPr lang="ru-RU" dirty="0" err="1"/>
              <a:t>який</a:t>
            </a:r>
            <a:r>
              <a:rPr lang="ru-RU" dirty="0"/>
              <a:t> є одним з </a:t>
            </a:r>
            <a:r>
              <a:rPr lang="ru-RU" dirty="0" err="1"/>
              <a:t>кращих</a:t>
            </a:r>
            <a:r>
              <a:rPr lang="ru-RU" dirty="0"/>
              <a:t> </a:t>
            </a:r>
            <a:r>
              <a:rPr lang="ru-RU" dirty="0" err="1"/>
              <a:t>онлайнових</a:t>
            </a:r>
            <a:r>
              <a:rPr lang="ru-RU" dirty="0"/>
              <a:t> </a:t>
            </a:r>
            <a:r>
              <a:rPr lang="ru-RU" dirty="0" err="1"/>
              <a:t>офісних</a:t>
            </a:r>
            <a:r>
              <a:rPr lang="ru-RU" dirty="0"/>
              <a:t> </a:t>
            </a:r>
            <a:r>
              <a:rPr lang="ru-RU" dirty="0" err="1"/>
              <a:t>пакетів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придбати</a:t>
            </a:r>
            <a:r>
              <a:rPr lang="ru-RU" dirty="0"/>
              <a:t> </a:t>
            </a:r>
            <a:r>
              <a:rPr lang="ru-RU" dirty="0" err="1"/>
              <a:t>додатковий</a:t>
            </a:r>
            <a:r>
              <a:rPr lang="ru-RU" dirty="0"/>
              <a:t> </a:t>
            </a:r>
            <a:r>
              <a:rPr lang="ru-RU" dirty="0" err="1"/>
              <a:t>простір</a:t>
            </a:r>
            <a:r>
              <a:rPr lang="ru-RU" dirty="0"/>
              <a:t> </a:t>
            </a:r>
            <a:r>
              <a:rPr lang="ru-RU" dirty="0" err="1"/>
              <a:t>окремо</a:t>
            </a:r>
            <a:r>
              <a:rPr lang="ru-RU" dirty="0"/>
              <a:t>, але </a:t>
            </a:r>
            <a:r>
              <a:rPr lang="ru-RU" dirty="0" err="1"/>
              <a:t>куди</a:t>
            </a:r>
            <a:r>
              <a:rPr lang="ru-RU" dirty="0"/>
              <a:t> </a:t>
            </a:r>
            <a:r>
              <a:rPr lang="ru-RU" dirty="0" err="1"/>
              <a:t>радує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при </a:t>
            </a:r>
            <a:r>
              <a:rPr lang="ru-RU" dirty="0" err="1"/>
              <a:t>покупці</a:t>
            </a:r>
            <a:r>
              <a:rPr lang="ru-RU" dirty="0"/>
              <a:t>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пристроїв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оплати </a:t>
            </a:r>
            <a:r>
              <a:rPr lang="ru-RU" dirty="0" err="1"/>
              <a:t>підписки</a:t>
            </a:r>
            <a:r>
              <a:rPr lang="ru-RU" dirty="0"/>
              <a:t> на </a:t>
            </a:r>
            <a:r>
              <a:rPr lang="en-US" dirty="0"/>
              <a:t>Microsoft Office 365, </a:t>
            </a:r>
            <a:r>
              <a:rPr lang="ru-RU" dirty="0" err="1"/>
              <a:t>дається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хмарного</a:t>
            </a:r>
            <a:r>
              <a:rPr lang="ru-RU" dirty="0"/>
              <a:t> простору, як </a:t>
            </a:r>
            <a:r>
              <a:rPr lang="ru-RU" dirty="0" err="1"/>
              <a:t>додатковий</a:t>
            </a:r>
            <a:r>
              <a:rPr lang="ru-RU" dirty="0"/>
              <a:t> бонус (у </a:t>
            </a:r>
            <a:r>
              <a:rPr lang="ru-RU" dirty="0" err="1"/>
              <a:t>випадку</a:t>
            </a:r>
            <a:r>
              <a:rPr lang="ru-RU" dirty="0"/>
              <a:t> з </a:t>
            </a:r>
            <a:r>
              <a:rPr lang="ru-RU" dirty="0" err="1"/>
              <a:t>підпискою</a:t>
            </a:r>
            <a:r>
              <a:rPr lang="ru-RU" dirty="0"/>
              <a:t> на </a:t>
            </a:r>
            <a:r>
              <a:rPr lang="ru-RU" dirty="0" err="1"/>
              <a:t>офіс</a:t>
            </a:r>
            <a:r>
              <a:rPr lang="ru-RU" dirty="0"/>
              <a:t> - 1 Тб)</a:t>
            </a: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onstantia"/>
              <a:ea typeface="Constantia"/>
              <a:cs typeface="Constantia"/>
              <a:sym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359015933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4752528" cy="25853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ru-RU" dirty="0" err="1">
                <a:solidFill>
                  <a:schemeClr val="tx1"/>
                </a:solidFill>
              </a:rPr>
              <a:t>Хмарне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сховище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Microsoft SkyDrive </a:t>
            </a:r>
            <a:r>
              <a:rPr lang="ru-RU" dirty="0" err="1">
                <a:solidFill>
                  <a:schemeClr val="tx1"/>
                </a:solidFill>
              </a:rPr>
              <a:t>було</a:t>
            </a:r>
            <a:r>
              <a:rPr lang="ru-RU" dirty="0">
                <a:solidFill>
                  <a:schemeClr val="tx1"/>
                </a:solidFill>
              </a:rPr>
              <a:t> створено </a:t>
            </a:r>
            <a:r>
              <a:rPr lang="ru-RU" dirty="0" err="1">
                <a:solidFill>
                  <a:schemeClr val="tx1"/>
                </a:solidFill>
              </a:rPr>
              <a:t>корпорацією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Microsoft, </a:t>
            </a:r>
            <a:r>
              <a:rPr lang="ru-RU" dirty="0">
                <a:solidFill>
                  <a:schemeClr val="tx1"/>
                </a:solidFill>
              </a:rPr>
              <a:t>для </a:t>
            </a:r>
            <a:r>
              <a:rPr lang="ru-RU" dirty="0" err="1">
                <a:solidFill>
                  <a:schemeClr val="tx1"/>
                </a:solidFill>
              </a:rPr>
              <a:t>розміщення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зберігання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файлів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сервісі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SkyDrive. </a:t>
            </a:r>
            <a:r>
              <a:rPr lang="ru-RU" dirty="0">
                <a:solidFill>
                  <a:schemeClr val="tx1"/>
                </a:solidFill>
              </a:rPr>
              <a:t>У </a:t>
            </a:r>
            <a:r>
              <a:rPr lang="ru-RU" dirty="0" err="1">
                <a:solidFill>
                  <a:schemeClr val="tx1"/>
                </a:solidFill>
              </a:rPr>
              <a:t>квітні</a:t>
            </a:r>
            <a:r>
              <a:rPr lang="ru-RU" dirty="0">
                <a:solidFill>
                  <a:schemeClr val="tx1"/>
                </a:solidFill>
              </a:rPr>
              <a:t> 2012 року </a:t>
            </a:r>
            <a:r>
              <a:rPr lang="en-US" dirty="0">
                <a:solidFill>
                  <a:schemeClr val="tx1"/>
                </a:solidFill>
              </a:rPr>
              <a:t>Microsoft </a:t>
            </a:r>
            <a:r>
              <a:rPr lang="ru-RU" dirty="0" err="1">
                <a:solidFill>
                  <a:schemeClr val="tx1"/>
                </a:solidFill>
              </a:rPr>
              <a:t>випустила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програму-клієнт</a:t>
            </a:r>
            <a:r>
              <a:rPr lang="ru-RU" dirty="0">
                <a:solidFill>
                  <a:schemeClr val="tx1"/>
                </a:solidFill>
              </a:rPr>
              <a:t> для </a:t>
            </a:r>
            <a:r>
              <a:rPr lang="ru-RU" dirty="0" err="1">
                <a:solidFill>
                  <a:schemeClr val="tx1"/>
                </a:solidFill>
              </a:rPr>
              <a:t>можливості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роботи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цим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сховищем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свого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комп’ютера</a:t>
            </a:r>
            <a:r>
              <a:rPr lang="ru-RU" dirty="0">
                <a:solidFill>
                  <a:schemeClr val="tx1"/>
                </a:solidFill>
              </a:rPr>
              <a:t> без </a:t>
            </a:r>
            <a:r>
              <a:rPr lang="ru-RU" dirty="0" err="1">
                <a:solidFill>
                  <a:schemeClr val="tx1"/>
                </a:solidFill>
              </a:rPr>
              <a:t>обов’язкового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використання</a:t>
            </a:r>
            <a:r>
              <a:rPr lang="ru-RU" dirty="0">
                <a:solidFill>
                  <a:schemeClr val="tx1"/>
                </a:solidFill>
              </a:rPr>
              <a:t> веб-</a:t>
            </a:r>
            <a:r>
              <a:rPr lang="ru-RU" dirty="0" err="1">
                <a:solidFill>
                  <a:schemeClr val="tx1"/>
                </a:solidFill>
              </a:rPr>
              <a:t>інтерфейсу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onstantia"/>
              <a:ea typeface="Constantia"/>
              <a:cs typeface="Constantia"/>
              <a:sym typeface="Constantia"/>
            </a:endParaRPr>
          </a:p>
        </p:txBody>
      </p:sp>
      <p:pic>
        <p:nvPicPr>
          <p:cNvPr id="3" name="SkyDrive.png" descr="SkyDrive.png">
            <a:hlinkClick r:id="rId2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436096" y="404664"/>
            <a:ext cx="3421063" cy="2528888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extBox 4"/>
          <p:cNvSpPr txBox="1"/>
          <p:nvPr/>
        </p:nvSpPr>
        <p:spPr>
          <a:xfrm>
            <a:off x="251520" y="3789040"/>
            <a:ext cx="8605639" cy="14773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rPr lang="ru-RU" dirty="0" err="1"/>
              <a:t>Раніше</a:t>
            </a:r>
            <a:r>
              <a:rPr lang="ru-RU" dirty="0"/>
              <a:t> при </a:t>
            </a:r>
            <a:r>
              <a:rPr lang="ru-RU" dirty="0" err="1"/>
              <a:t>використанні</a:t>
            </a:r>
            <a:r>
              <a:rPr lang="ru-RU" dirty="0"/>
              <a:t> </a:t>
            </a:r>
            <a:r>
              <a:rPr lang="en-US" dirty="0"/>
              <a:t>Windows Live SkyDrive </a:t>
            </a:r>
            <a:r>
              <a:rPr lang="ru-RU" dirty="0" err="1"/>
              <a:t>переміщати</a:t>
            </a:r>
            <a:r>
              <a:rPr lang="ru-RU" dirty="0"/>
              <a:t> </a:t>
            </a:r>
            <a:r>
              <a:rPr lang="ru-RU" dirty="0" err="1"/>
              <a:t>файли</a:t>
            </a:r>
            <a:r>
              <a:rPr lang="ru-RU" dirty="0"/>
              <a:t> з </a:t>
            </a:r>
            <a:r>
              <a:rPr lang="ru-RU" dirty="0" err="1"/>
              <a:t>комп’ютера</a:t>
            </a:r>
            <a:r>
              <a:rPr lang="ru-RU" dirty="0"/>
              <a:t> і назад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при </a:t>
            </a:r>
            <a:r>
              <a:rPr lang="ru-RU" dirty="0" err="1"/>
              <a:t>використанні</a:t>
            </a:r>
            <a:r>
              <a:rPr lang="ru-RU" dirty="0"/>
              <a:t> веб-</a:t>
            </a:r>
            <a:r>
              <a:rPr lang="ru-RU" dirty="0" err="1"/>
              <a:t>інтерфейсу</a:t>
            </a:r>
            <a:r>
              <a:rPr lang="ru-RU" dirty="0"/>
              <a:t>.</a:t>
            </a:r>
          </a:p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rPr lang="ru-RU" dirty="0"/>
              <a:t>Так </a:t>
            </a:r>
            <a:r>
              <a:rPr lang="ru-RU" dirty="0" err="1"/>
              <a:t>вийшло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випуск</a:t>
            </a:r>
            <a:r>
              <a:rPr lang="ru-RU" dirty="0"/>
              <a:t> </a:t>
            </a:r>
            <a:r>
              <a:rPr lang="ru-RU" dirty="0" err="1"/>
              <a:t>клієнта</a:t>
            </a:r>
            <a:r>
              <a:rPr lang="ru-RU" dirty="0"/>
              <a:t> </a:t>
            </a:r>
            <a:r>
              <a:rPr lang="en-US" dirty="0"/>
              <a:t>SkyDrive </a:t>
            </a:r>
            <a:r>
              <a:rPr lang="ru-RU" dirty="0"/>
              <a:t>для ПК </a:t>
            </a:r>
            <a:r>
              <a:rPr lang="ru-RU" dirty="0" err="1"/>
              <a:t>пройшов</a:t>
            </a:r>
            <a:r>
              <a:rPr lang="ru-RU" dirty="0"/>
              <a:t> </a:t>
            </a:r>
            <a:r>
              <a:rPr lang="ru-RU" dirty="0" err="1"/>
              <a:t>непоміченим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сталося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-за </a:t>
            </a:r>
            <a:r>
              <a:rPr lang="ru-RU" dirty="0" err="1"/>
              <a:t>збігу</a:t>
            </a:r>
            <a:r>
              <a:rPr lang="ru-RU" dirty="0"/>
              <a:t> дат, при </a:t>
            </a:r>
            <a:r>
              <a:rPr lang="ru-RU" dirty="0" err="1"/>
              <a:t>очікуваному</a:t>
            </a:r>
            <a:r>
              <a:rPr lang="ru-RU" dirty="0"/>
              <a:t> </a:t>
            </a:r>
            <a:r>
              <a:rPr lang="ru-RU" dirty="0" err="1"/>
              <a:t>багатьма</a:t>
            </a:r>
            <a:r>
              <a:rPr lang="ru-RU" dirty="0"/>
              <a:t> запуск </a:t>
            </a:r>
            <a:r>
              <a:rPr lang="ru-RU" dirty="0" err="1"/>
              <a:t>хмарного</a:t>
            </a:r>
            <a:r>
              <a:rPr lang="ru-RU" dirty="0"/>
              <a:t> </a:t>
            </a:r>
            <a:r>
              <a:rPr lang="ru-RU" dirty="0" err="1"/>
              <a:t>сервісу</a:t>
            </a:r>
            <a:r>
              <a:rPr lang="ru-RU" dirty="0"/>
              <a:t> </a:t>
            </a:r>
            <a:r>
              <a:rPr lang="en-US" dirty="0"/>
              <a:t>Google Drive. </a:t>
            </a:r>
            <a:r>
              <a:rPr lang="ru-RU" dirty="0"/>
              <a:t>Вся </a:t>
            </a:r>
            <a:r>
              <a:rPr lang="ru-RU" dirty="0" err="1"/>
              <a:t>увага</a:t>
            </a:r>
            <a:r>
              <a:rPr lang="ru-RU" dirty="0"/>
              <a:t> в </a:t>
            </a:r>
            <a:r>
              <a:rPr lang="ru-RU" dirty="0" err="1"/>
              <a:t>цей</a:t>
            </a:r>
            <a:r>
              <a:rPr lang="ru-RU" dirty="0"/>
              <a:t> час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прикута</a:t>
            </a:r>
            <a:r>
              <a:rPr lang="ru-RU" dirty="0"/>
              <a:t> до нового </a:t>
            </a:r>
            <a:r>
              <a:rPr lang="ru-RU" dirty="0" err="1"/>
              <a:t>сервісу</a:t>
            </a:r>
            <a:r>
              <a:rPr lang="ru-RU" dirty="0"/>
              <a:t> </a:t>
            </a:r>
            <a:r>
              <a:rPr lang="ru-RU" dirty="0" err="1"/>
              <a:t>корпорації</a:t>
            </a:r>
            <a:r>
              <a:rPr lang="ru-RU" dirty="0"/>
              <a:t> </a:t>
            </a:r>
            <a:r>
              <a:rPr lang="en-US" dirty="0"/>
              <a:t>Google.</a:t>
            </a:r>
          </a:p>
        </p:txBody>
      </p:sp>
    </p:spTree>
    <p:extLst>
      <p:ext uri="{BB962C8B-B14F-4D97-AF65-F5344CB8AC3E}">
        <p14:creationId xmlns:p14="http://schemas.microsoft.com/office/powerpoint/2010/main" val="394720062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Поток">
  <a:themeElements>
    <a:clrScheme name="Поток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F6FC6"/>
      </a:accent1>
      <a:accent2>
        <a:srgbClr val="009DD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Поток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onstantia"/>
            <a:ea typeface="Constantia"/>
            <a:cs typeface="Constantia"/>
            <a:sym typeface="Constant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onstantia"/>
            <a:ea typeface="Constantia"/>
            <a:cs typeface="Constantia"/>
            <a:sym typeface="Constant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F6FC6"/>
      </a:accent1>
      <a:accent2>
        <a:srgbClr val="009DD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Поток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onstantia"/>
            <a:ea typeface="Constantia"/>
            <a:cs typeface="Constantia"/>
            <a:sym typeface="Constant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onstantia"/>
            <a:ea typeface="Constantia"/>
            <a:cs typeface="Constantia"/>
            <a:sym typeface="Constant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824</Words>
  <Application>Microsoft Office PowerPoint</Application>
  <PresentationFormat>Екран (4:3)</PresentationFormat>
  <Paragraphs>40</Paragraphs>
  <Slides>11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Constantia</vt:lpstr>
      <vt:lpstr>Helvetica Neue</vt:lpstr>
      <vt:lpstr>Wingdings 2</vt:lpstr>
      <vt:lpstr>Поток</vt:lpstr>
      <vt:lpstr>НАЙВІДОМІШІ  ХМАРНІ СЕРВІСИ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Irynka</cp:lastModifiedBy>
  <cp:revision>5</cp:revision>
  <dcterms:modified xsi:type="dcterms:W3CDTF">2017-05-15T17:13:51Z</dcterms:modified>
</cp:coreProperties>
</file>