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52" d="100"/>
          <a:sy n="52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98B516-008D-4BA4-ABC2-1967F149ED0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241EAE1-95FF-4591-8AA1-231C98932855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457200" algn="just" rtl="0">
            <a:spcAft>
              <a:spcPts val="0"/>
            </a:spcAft>
          </a:pPr>
          <a:r>
            <a:rPr lang="uk-UA" dirty="0" smtClean="0">
              <a:latin typeface="Times New Roman" pitchFamily="18" charset="0"/>
              <a:cs typeface="Times New Roman" pitchFamily="18" charset="0"/>
            </a:rPr>
            <a:t>Проблема якості освіти в українських вузах обговорювалася неодноразово, не рідше піднімалося питання про те, як все-таки знайти першу роботу ще вчорашньому студенту, не маючи досвіду і потрібних практичних навичок. Однак експерти твердять, що попит на програмістів в нашій країні високий, на форумах обговорюють елітарність професії, високі зарплати і т.д. Складно не піддатися спокусі спробувати свої сили на цьому шляху.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06B1E50C-60FD-4F34-AEB4-D6BBFA52A7F2}" type="parTrans" cxnId="{623993B4-C842-4256-AF61-C2E96C4528DF}">
      <dgm:prSet/>
      <dgm:spPr/>
      <dgm:t>
        <a:bodyPr/>
        <a:lstStyle/>
        <a:p>
          <a:endParaRPr lang="uk-UA"/>
        </a:p>
      </dgm:t>
    </dgm:pt>
    <dgm:pt modelId="{827A03F3-C398-4EB4-B8AB-B5335CEDE8D4}" type="sibTrans" cxnId="{623993B4-C842-4256-AF61-C2E96C4528DF}">
      <dgm:prSet/>
      <dgm:spPr/>
      <dgm:t>
        <a:bodyPr/>
        <a:lstStyle/>
        <a:p>
          <a:endParaRPr lang="uk-UA"/>
        </a:p>
      </dgm:t>
    </dgm:pt>
    <dgm:pt modelId="{710F7638-0F33-4EE4-B713-D5F6E917E60D}" type="pres">
      <dgm:prSet presAssocID="{D298B516-008D-4BA4-ABC2-1967F149ED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7C3A7B-1843-4139-99BA-543EA45459AD}" type="pres">
      <dgm:prSet presAssocID="{A241EAE1-95FF-4591-8AA1-231C98932855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3993B4-C842-4256-AF61-C2E96C4528DF}" srcId="{D298B516-008D-4BA4-ABC2-1967F149ED0A}" destId="{A241EAE1-95FF-4591-8AA1-231C98932855}" srcOrd="0" destOrd="0" parTransId="{06B1E50C-60FD-4F34-AEB4-D6BBFA52A7F2}" sibTransId="{827A03F3-C398-4EB4-B8AB-B5335CEDE8D4}"/>
    <dgm:cxn modelId="{92263E08-9201-46B0-B602-523C466FC086}" type="presOf" srcId="{A241EAE1-95FF-4591-8AA1-231C98932855}" destId="{627C3A7B-1843-4139-99BA-543EA45459AD}" srcOrd="0" destOrd="0" presId="urn:microsoft.com/office/officeart/2005/8/layout/process1"/>
    <dgm:cxn modelId="{9CEBB19F-77CC-45EB-AE98-3ED5B24BA6CD}" type="presOf" srcId="{D298B516-008D-4BA4-ABC2-1967F149ED0A}" destId="{710F7638-0F33-4EE4-B713-D5F6E917E60D}" srcOrd="0" destOrd="0" presId="urn:microsoft.com/office/officeart/2005/8/layout/process1"/>
    <dgm:cxn modelId="{DD183D33-17F4-4A1D-AE05-12911D0B73DB}" type="presParOf" srcId="{710F7638-0F33-4EE4-B713-D5F6E917E60D}" destId="{627C3A7B-1843-4139-99BA-543EA45459AD}" srcOrd="0" destOrd="0" presId="urn:microsoft.com/office/officeart/2005/8/layout/process1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513DEF-6770-48B5-B09B-486D2B135FF4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6D4265AC-5643-4B6C-9285-1B7F7346B252}">
      <dgm:prSet phldrT="[Текст]" custT="1"/>
      <dgm:spPr/>
      <dgm:t>
        <a:bodyPr/>
        <a:lstStyle/>
        <a:p>
          <a:r>
            <a:rPr lang="en-GB" sz="4000" dirty="0" smtClean="0">
              <a:latin typeface="Times New Roman" pitchFamily="18" charset="0"/>
              <a:cs typeface="Times New Roman" pitchFamily="18" charset="0"/>
            </a:rPr>
            <a:t>Nix Solutions</a:t>
          </a:r>
          <a:endParaRPr lang="uk-UA" sz="4000" dirty="0">
            <a:latin typeface="Times New Roman" pitchFamily="18" charset="0"/>
            <a:cs typeface="Times New Roman" pitchFamily="18" charset="0"/>
          </a:endParaRPr>
        </a:p>
      </dgm:t>
    </dgm:pt>
    <dgm:pt modelId="{8C41314F-9C5F-4987-9D7D-BAF67A9DD567}" type="parTrans" cxnId="{BF5DF528-A6B0-4D77-B47E-7B8EE99D747C}">
      <dgm:prSet/>
      <dgm:spPr/>
      <dgm:t>
        <a:bodyPr/>
        <a:lstStyle/>
        <a:p>
          <a:endParaRPr lang="uk-UA"/>
        </a:p>
      </dgm:t>
    </dgm:pt>
    <dgm:pt modelId="{BB2008BB-605F-409C-934E-FFB2B943313A}" type="sibTrans" cxnId="{BF5DF528-A6B0-4D77-B47E-7B8EE99D747C}">
      <dgm:prSet/>
      <dgm:spPr/>
      <dgm:t>
        <a:bodyPr/>
        <a:lstStyle/>
        <a:p>
          <a:endParaRPr lang="uk-UA"/>
        </a:p>
      </dgm:t>
    </dgm:pt>
    <dgm:pt modelId="{154D7544-E180-47C9-A5C6-3E6FDD8DE888}">
      <dgm:prSet phldrT="[Текст]"/>
      <dgm:spPr/>
      <dgm:t>
        <a:bodyPr/>
        <a:lstStyle/>
        <a:p>
          <a:r>
            <a:rPr lang="uk-UA" dirty="0" smtClean="0"/>
            <a:t>Заочне та дистанційне навчання</a:t>
          </a:r>
          <a:endParaRPr lang="uk-UA" dirty="0"/>
        </a:p>
      </dgm:t>
    </dgm:pt>
    <dgm:pt modelId="{C1A36055-EAA7-497F-B8ED-D6285C28E31D}" type="parTrans" cxnId="{DA38AD8A-D6F8-48C2-BEC2-E49F3236A7AE}">
      <dgm:prSet/>
      <dgm:spPr/>
      <dgm:t>
        <a:bodyPr/>
        <a:lstStyle/>
        <a:p>
          <a:endParaRPr lang="uk-UA"/>
        </a:p>
      </dgm:t>
    </dgm:pt>
    <dgm:pt modelId="{5A36C22A-0D84-4384-A821-D58774A74FFD}" type="sibTrans" cxnId="{DA38AD8A-D6F8-48C2-BEC2-E49F3236A7AE}">
      <dgm:prSet/>
      <dgm:spPr/>
      <dgm:t>
        <a:bodyPr/>
        <a:lstStyle/>
        <a:p>
          <a:endParaRPr lang="uk-UA"/>
        </a:p>
      </dgm:t>
    </dgm:pt>
    <dgm:pt modelId="{A62878A1-108A-4D3E-845B-AC084C956471}" type="pres">
      <dgm:prSet presAssocID="{B4513DEF-6770-48B5-B09B-486D2B135FF4}" presName="linearFlow" presStyleCnt="0">
        <dgm:presLayoutVars>
          <dgm:resizeHandles val="exact"/>
        </dgm:presLayoutVars>
      </dgm:prSet>
      <dgm:spPr/>
    </dgm:pt>
    <dgm:pt modelId="{33CDD501-5FEE-44D4-820F-3BCB569205E0}" type="pres">
      <dgm:prSet presAssocID="{6D4265AC-5643-4B6C-9285-1B7F7346B252}" presName="node" presStyleLbl="node1" presStyleIdx="0" presStyleCnt="2" custScaleX="190324" custLinFactNeighborX="-658" custLinFactNeighborY="-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8F6E22-11A0-4B76-BAA0-BAABB0EDA96A}" type="pres">
      <dgm:prSet presAssocID="{BB2008BB-605F-409C-934E-FFB2B943313A}" presName="sibTrans" presStyleLbl="sibTrans2D1" presStyleIdx="0" presStyleCnt="1"/>
      <dgm:spPr/>
      <dgm:t>
        <a:bodyPr/>
        <a:lstStyle/>
        <a:p>
          <a:endParaRPr lang="uk-UA"/>
        </a:p>
      </dgm:t>
    </dgm:pt>
    <dgm:pt modelId="{F9400FFD-9D15-4B67-86CB-C0AD84E91D7D}" type="pres">
      <dgm:prSet presAssocID="{BB2008BB-605F-409C-934E-FFB2B943313A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69DE025B-9844-4775-B875-A8F066C5C5DD}" type="pres">
      <dgm:prSet presAssocID="{154D7544-E180-47C9-A5C6-3E6FDD8DE88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2591C19-33EE-4ECC-AC7D-0F1531F4A8E0}" type="presOf" srcId="{BB2008BB-605F-409C-934E-FFB2B943313A}" destId="{F9400FFD-9D15-4B67-86CB-C0AD84E91D7D}" srcOrd="1" destOrd="0" presId="urn:microsoft.com/office/officeart/2005/8/layout/process2"/>
    <dgm:cxn modelId="{BF5DF528-A6B0-4D77-B47E-7B8EE99D747C}" srcId="{B4513DEF-6770-48B5-B09B-486D2B135FF4}" destId="{6D4265AC-5643-4B6C-9285-1B7F7346B252}" srcOrd="0" destOrd="0" parTransId="{8C41314F-9C5F-4987-9D7D-BAF67A9DD567}" sibTransId="{BB2008BB-605F-409C-934E-FFB2B943313A}"/>
    <dgm:cxn modelId="{DA38AD8A-D6F8-48C2-BEC2-E49F3236A7AE}" srcId="{B4513DEF-6770-48B5-B09B-486D2B135FF4}" destId="{154D7544-E180-47C9-A5C6-3E6FDD8DE888}" srcOrd="1" destOrd="0" parTransId="{C1A36055-EAA7-497F-B8ED-D6285C28E31D}" sibTransId="{5A36C22A-0D84-4384-A821-D58774A74FFD}"/>
    <dgm:cxn modelId="{11C66DCE-0378-4219-BCDA-110F792B84B0}" type="presOf" srcId="{6D4265AC-5643-4B6C-9285-1B7F7346B252}" destId="{33CDD501-5FEE-44D4-820F-3BCB569205E0}" srcOrd="0" destOrd="0" presId="urn:microsoft.com/office/officeart/2005/8/layout/process2"/>
    <dgm:cxn modelId="{2A3DE53E-AC6E-4CC2-BBD8-B8667654ED33}" type="presOf" srcId="{154D7544-E180-47C9-A5C6-3E6FDD8DE888}" destId="{69DE025B-9844-4775-B875-A8F066C5C5DD}" srcOrd="0" destOrd="0" presId="urn:microsoft.com/office/officeart/2005/8/layout/process2"/>
    <dgm:cxn modelId="{F569C480-FDEE-40F4-8123-94EB98E9E528}" type="presOf" srcId="{BB2008BB-605F-409C-934E-FFB2B943313A}" destId="{E58F6E22-11A0-4B76-BAA0-BAABB0EDA96A}" srcOrd="0" destOrd="0" presId="urn:microsoft.com/office/officeart/2005/8/layout/process2"/>
    <dgm:cxn modelId="{782B58DE-405C-4DAF-9E53-3CF384821355}" type="presOf" srcId="{B4513DEF-6770-48B5-B09B-486D2B135FF4}" destId="{A62878A1-108A-4D3E-845B-AC084C956471}" srcOrd="0" destOrd="0" presId="urn:microsoft.com/office/officeart/2005/8/layout/process2"/>
    <dgm:cxn modelId="{494BC102-E4DD-4162-B59D-5892397C52D3}" type="presParOf" srcId="{A62878A1-108A-4D3E-845B-AC084C956471}" destId="{33CDD501-5FEE-44D4-820F-3BCB569205E0}" srcOrd="0" destOrd="0" presId="urn:microsoft.com/office/officeart/2005/8/layout/process2"/>
    <dgm:cxn modelId="{BCBB33E6-5BF1-49AC-8FF6-7FA7FDABE8C3}" type="presParOf" srcId="{A62878A1-108A-4D3E-845B-AC084C956471}" destId="{E58F6E22-11A0-4B76-BAA0-BAABB0EDA96A}" srcOrd="1" destOrd="0" presId="urn:microsoft.com/office/officeart/2005/8/layout/process2"/>
    <dgm:cxn modelId="{4B432A0C-3BAE-406B-AA81-093F9ACCFAC5}" type="presParOf" srcId="{E58F6E22-11A0-4B76-BAA0-BAABB0EDA96A}" destId="{F9400FFD-9D15-4B67-86CB-C0AD84E91D7D}" srcOrd="0" destOrd="0" presId="urn:microsoft.com/office/officeart/2005/8/layout/process2"/>
    <dgm:cxn modelId="{1BDC642D-025C-41BF-B25A-195739AC3727}" type="presParOf" srcId="{A62878A1-108A-4D3E-845B-AC084C956471}" destId="{69DE025B-9844-4775-B875-A8F066C5C5DD}" srcOrd="2" destOrd="0" presId="urn:microsoft.com/office/officeart/2005/8/layout/process2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A8FEA8-4FB4-470E-B647-0144EB1AADA9}" type="doc">
      <dgm:prSet loTypeId="urn:microsoft.com/office/officeart/2005/8/layout/orgChart1" loCatId="hierarchy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8CEE318-9238-423A-9A45-EA1DC43A037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1" smtClean="0"/>
            <a:t>GlobalLogic</a:t>
          </a:r>
          <a:endParaRPr lang="en-GB" noProof="1"/>
        </a:p>
      </dgm:t>
    </dgm:pt>
    <dgm:pt modelId="{20CDD4FC-2EDE-4891-8D03-88DDBA060FE1}" type="parTrans" cxnId="{5EAE4C6B-8985-4226-9FA5-D68F5E96D4C4}">
      <dgm:prSet/>
      <dgm:spPr/>
      <dgm:t>
        <a:bodyPr/>
        <a:lstStyle/>
        <a:p>
          <a:endParaRPr lang="uk-UA"/>
        </a:p>
      </dgm:t>
    </dgm:pt>
    <dgm:pt modelId="{E028EE1C-AD88-433B-AC65-06AEFCD3AA86}" type="sibTrans" cxnId="{5EAE4C6B-8985-4226-9FA5-D68F5E96D4C4}">
      <dgm:prSet/>
      <dgm:spPr/>
      <dgm:t>
        <a:bodyPr/>
        <a:lstStyle/>
        <a:p>
          <a:endParaRPr lang="uk-UA"/>
        </a:p>
      </dgm:t>
    </dgm:pt>
    <dgm:pt modelId="{09542F7C-31C2-4EE7-B91C-E89669E2B487}">
      <dgm:prSet phldrT="[Текст]"/>
      <dgm:spPr/>
      <dgm:t>
        <a:bodyPr/>
        <a:lstStyle/>
        <a:p>
          <a:r>
            <a:rPr lang="uk-UA" dirty="0" smtClean="0"/>
            <a:t>Київ</a:t>
          </a:r>
          <a:endParaRPr lang="uk-UA" dirty="0"/>
        </a:p>
      </dgm:t>
    </dgm:pt>
    <dgm:pt modelId="{B644B9DB-2419-410D-982C-6DE58D2D9B2B}" type="parTrans" cxnId="{1DCED8BE-D30E-4834-A4AF-AAF47FD7D193}">
      <dgm:prSet/>
      <dgm:spPr/>
      <dgm:t>
        <a:bodyPr/>
        <a:lstStyle/>
        <a:p>
          <a:endParaRPr lang="uk-UA"/>
        </a:p>
      </dgm:t>
    </dgm:pt>
    <dgm:pt modelId="{BA8BDFAE-C94E-4AB1-97C0-AF5004ECE828}" type="sibTrans" cxnId="{1DCED8BE-D30E-4834-A4AF-AAF47FD7D193}">
      <dgm:prSet/>
      <dgm:spPr/>
      <dgm:t>
        <a:bodyPr/>
        <a:lstStyle/>
        <a:p>
          <a:endParaRPr lang="uk-UA"/>
        </a:p>
      </dgm:t>
    </dgm:pt>
    <dgm:pt modelId="{7DA9DD33-42DD-4B61-A432-C59E0415C615}">
      <dgm:prSet phldrT="[Текст]"/>
      <dgm:spPr/>
      <dgm:t>
        <a:bodyPr/>
        <a:lstStyle/>
        <a:p>
          <a:r>
            <a:rPr lang="uk-UA" dirty="0" smtClean="0"/>
            <a:t>Львів</a:t>
          </a:r>
          <a:endParaRPr lang="uk-UA" dirty="0"/>
        </a:p>
      </dgm:t>
    </dgm:pt>
    <dgm:pt modelId="{751BFA72-A631-4E8E-9776-F0949F74239A}" type="parTrans" cxnId="{F444952E-F5CD-49BB-B861-83332C841A2F}">
      <dgm:prSet/>
      <dgm:spPr/>
      <dgm:t>
        <a:bodyPr/>
        <a:lstStyle/>
        <a:p>
          <a:endParaRPr lang="uk-UA"/>
        </a:p>
      </dgm:t>
    </dgm:pt>
    <dgm:pt modelId="{159ECA28-5008-4A64-881E-F74F866B7542}" type="sibTrans" cxnId="{F444952E-F5CD-49BB-B861-83332C841A2F}">
      <dgm:prSet/>
      <dgm:spPr/>
      <dgm:t>
        <a:bodyPr/>
        <a:lstStyle/>
        <a:p>
          <a:endParaRPr lang="uk-UA"/>
        </a:p>
      </dgm:t>
    </dgm:pt>
    <dgm:pt modelId="{FD616320-CA67-4D22-945D-42A8453D28F4}">
      <dgm:prSet phldrT="[Текст]"/>
      <dgm:spPr/>
      <dgm:t>
        <a:bodyPr/>
        <a:lstStyle/>
        <a:p>
          <a:r>
            <a:rPr lang="uk-UA" dirty="0" smtClean="0"/>
            <a:t>Харків</a:t>
          </a:r>
          <a:endParaRPr lang="uk-UA" dirty="0"/>
        </a:p>
      </dgm:t>
    </dgm:pt>
    <dgm:pt modelId="{5E32D2D0-72D9-4182-8E66-9133CE76F179}" type="parTrans" cxnId="{664325F4-B7DE-4FB6-9C04-875D7E74D3BE}">
      <dgm:prSet/>
      <dgm:spPr/>
      <dgm:t>
        <a:bodyPr/>
        <a:lstStyle/>
        <a:p>
          <a:endParaRPr lang="uk-UA"/>
        </a:p>
      </dgm:t>
    </dgm:pt>
    <dgm:pt modelId="{956709C3-7233-4A59-AC19-2DEB3A31589B}" type="sibTrans" cxnId="{664325F4-B7DE-4FB6-9C04-875D7E74D3BE}">
      <dgm:prSet/>
      <dgm:spPr/>
      <dgm:t>
        <a:bodyPr/>
        <a:lstStyle/>
        <a:p>
          <a:endParaRPr lang="uk-UA"/>
        </a:p>
      </dgm:t>
    </dgm:pt>
    <dgm:pt modelId="{8DEB764F-D930-459C-9E28-9AC382E3E30C}" type="pres">
      <dgm:prSet presAssocID="{2CA8FEA8-4FB4-470E-B647-0144EB1AAD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1B6B4FA-9BB2-4CE4-A1E8-C5E07186F082}" type="pres">
      <dgm:prSet presAssocID="{D8CEE318-9238-423A-9A45-EA1DC43A037A}" presName="hierRoot1" presStyleCnt="0">
        <dgm:presLayoutVars>
          <dgm:hierBranch val="init"/>
        </dgm:presLayoutVars>
      </dgm:prSet>
      <dgm:spPr/>
    </dgm:pt>
    <dgm:pt modelId="{B533FFC0-24C0-4633-8EAB-F4389FEBA660}" type="pres">
      <dgm:prSet presAssocID="{D8CEE318-9238-423A-9A45-EA1DC43A037A}" presName="rootComposite1" presStyleCnt="0"/>
      <dgm:spPr/>
    </dgm:pt>
    <dgm:pt modelId="{6EB7CB33-3FC3-4AA7-94C3-DE310FF1B317}" type="pres">
      <dgm:prSet presAssocID="{D8CEE318-9238-423A-9A45-EA1DC43A037A}" presName="rootText1" presStyleLbl="node0" presStyleIdx="0" presStyleCnt="1" custScaleX="22302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B5996B8-42E6-4D9E-B94D-00F1F62AB9E5}" type="pres">
      <dgm:prSet presAssocID="{D8CEE318-9238-423A-9A45-EA1DC43A037A}" presName="rootConnector1" presStyleLbl="node1" presStyleIdx="0" presStyleCnt="0"/>
      <dgm:spPr/>
      <dgm:t>
        <a:bodyPr/>
        <a:lstStyle/>
        <a:p>
          <a:endParaRPr lang="uk-UA"/>
        </a:p>
      </dgm:t>
    </dgm:pt>
    <dgm:pt modelId="{E21623F7-B944-4E62-B515-AAE48FFCB44B}" type="pres">
      <dgm:prSet presAssocID="{D8CEE318-9238-423A-9A45-EA1DC43A037A}" presName="hierChild2" presStyleCnt="0"/>
      <dgm:spPr/>
    </dgm:pt>
    <dgm:pt modelId="{C09EC5E1-9E05-4F8A-BDFF-A2DDFFF8AD22}" type="pres">
      <dgm:prSet presAssocID="{B644B9DB-2419-410D-982C-6DE58D2D9B2B}" presName="Name37" presStyleLbl="parChTrans1D2" presStyleIdx="0" presStyleCnt="3"/>
      <dgm:spPr/>
      <dgm:t>
        <a:bodyPr/>
        <a:lstStyle/>
        <a:p>
          <a:endParaRPr lang="uk-UA"/>
        </a:p>
      </dgm:t>
    </dgm:pt>
    <dgm:pt modelId="{BDB39851-674B-44B0-A496-7BF0EA513648}" type="pres">
      <dgm:prSet presAssocID="{09542F7C-31C2-4EE7-B91C-E89669E2B487}" presName="hierRoot2" presStyleCnt="0">
        <dgm:presLayoutVars>
          <dgm:hierBranch val="init"/>
        </dgm:presLayoutVars>
      </dgm:prSet>
      <dgm:spPr/>
    </dgm:pt>
    <dgm:pt modelId="{9612D9A8-9758-4E5C-B039-8C0983B1ABF3}" type="pres">
      <dgm:prSet presAssocID="{09542F7C-31C2-4EE7-B91C-E89669E2B487}" presName="rootComposite" presStyleCnt="0"/>
      <dgm:spPr/>
    </dgm:pt>
    <dgm:pt modelId="{53826BEE-930B-416E-B43B-EDE9758F219E}" type="pres">
      <dgm:prSet presAssocID="{09542F7C-31C2-4EE7-B91C-E89669E2B48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EBB9393-8DDB-4C29-A837-A044C182FB4E}" type="pres">
      <dgm:prSet presAssocID="{09542F7C-31C2-4EE7-B91C-E89669E2B487}" presName="rootConnector" presStyleLbl="node2" presStyleIdx="0" presStyleCnt="3"/>
      <dgm:spPr/>
      <dgm:t>
        <a:bodyPr/>
        <a:lstStyle/>
        <a:p>
          <a:endParaRPr lang="uk-UA"/>
        </a:p>
      </dgm:t>
    </dgm:pt>
    <dgm:pt modelId="{87304906-9490-43B1-BE91-42B5BD1C6FF8}" type="pres">
      <dgm:prSet presAssocID="{09542F7C-31C2-4EE7-B91C-E89669E2B487}" presName="hierChild4" presStyleCnt="0"/>
      <dgm:spPr/>
    </dgm:pt>
    <dgm:pt modelId="{8D707CF0-2207-4D16-9429-00F76FB7E715}" type="pres">
      <dgm:prSet presAssocID="{09542F7C-31C2-4EE7-B91C-E89669E2B487}" presName="hierChild5" presStyleCnt="0"/>
      <dgm:spPr/>
    </dgm:pt>
    <dgm:pt modelId="{50816A7F-E292-4356-A675-C24586D4CB28}" type="pres">
      <dgm:prSet presAssocID="{751BFA72-A631-4E8E-9776-F0949F74239A}" presName="Name37" presStyleLbl="parChTrans1D2" presStyleIdx="1" presStyleCnt="3"/>
      <dgm:spPr/>
      <dgm:t>
        <a:bodyPr/>
        <a:lstStyle/>
        <a:p>
          <a:endParaRPr lang="uk-UA"/>
        </a:p>
      </dgm:t>
    </dgm:pt>
    <dgm:pt modelId="{00F1E371-D3AB-449E-B9EF-383BAE8C8E40}" type="pres">
      <dgm:prSet presAssocID="{7DA9DD33-42DD-4B61-A432-C59E0415C615}" presName="hierRoot2" presStyleCnt="0">
        <dgm:presLayoutVars>
          <dgm:hierBranch val="init"/>
        </dgm:presLayoutVars>
      </dgm:prSet>
      <dgm:spPr/>
    </dgm:pt>
    <dgm:pt modelId="{C258F4D4-BBD5-408B-9B40-9BD5EAE53EC8}" type="pres">
      <dgm:prSet presAssocID="{7DA9DD33-42DD-4B61-A432-C59E0415C615}" presName="rootComposite" presStyleCnt="0"/>
      <dgm:spPr/>
    </dgm:pt>
    <dgm:pt modelId="{F42E7117-E49E-41B1-A897-506C13AFFF56}" type="pres">
      <dgm:prSet presAssocID="{7DA9DD33-42DD-4B61-A432-C59E0415C61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2874104-41C3-41E9-9015-04A8C0A2B198}" type="pres">
      <dgm:prSet presAssocID="{7DA9DD33-42DD-4B61-A432-C59E0415C615}" presName="rootConnector" presStyleLbl="node2" presStyleIdx="1" presStyleCnt="3"/>
      <dgm:spPr/>
      <dgm:t>
        <a:bodyPr/>
        <a:lstStyle/>
        <a:p>
          <a:endParaRPr lang="uk-UA"/>
        </a:p>
      </dgm:t>
    </dgm:pt>
    <dgm:pt modelId="{352B46CF-37B8-41E2-B5B8-024841D6701F}" type="pres">
      <dgm:prSet presAssocID="{7DA9DD33-42DD-4B61-A432-C59E0415C615}" presName="hierChild4" presStyleCnt="0"/>
      <dgm:spPr/>
    </dgm:pt>
    <dgm:pt modelId="{A9D5C5F8-4619-46CE-B8F4-A536CD38ECF7}" type="pres">
      <dgm:prSet presAssocID="{7DA9DD33-42DD-4B61-A432-C59E0415C615}" presName="hierChild5" presStyleCnt="0"/>
      <dgm:spPr/>
    </dgm:pt>
    <dgm:pt modelId="{2A09AED4-C73E-49CF-8285-05F1D3C20768}" type="pres">
      <dgm:prSet presAssocID="{5E32D2D0-72D9-4182-8E66-9133CE76F179}" presName="Name37" presStyleLbl="parChTrans1D2" presStyleIdx="2" presStyleCnt="3"/>
      <dgm:spPr/>
      <dgm:t>
        <a:bodyPr/>
        <a:lstStyle/>
        <a:p>
          <a:endParaRPr lang="uk-UA"/>
        </a:p>
      </dgm:t>
    </dgm:pt>
    <dgm:pt modelId="{27F1E590-D76C-4138-9259-13DF081E3B78}" type="pres">
      <dgm:prSet presAssocID="{FD616320-CA67-4D22-945D-42A8453D28F4}" presName="hierRoot2" presStyleCnt="0">
        <dgm:presLayoutVars>
          <dgm:hierBranch val="init"/>
        </dgm:presLayoutVars>
      </dgm:prSet>
      <dgm:spPr/>
    </dgm:pt>
    <dgm:pt modelId="{72C74429-1C1F-406F-A9AE-E4599C7980F0}" type="pres">
      <dgm:prSet presAssocID="{FD616320-CA67-4D22-945D-42A8453D28F4}" presName="rootComposite" presStyleCnt="0"/>
      <dgm:spPr/>
    </dgm:pt>
    <dgm:pt modelId="{DB9AA4B8-D1C1-4038-AA1A-F38669478C9E}" type="pres">
      <dgm:prSet presAssocID="{FD616320-CA67-4D22-945D-42A8453D28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2E0D97B-D060-4153-8654-FA6740241690}" type="pres">
      <dgm:prSet presAssocID="{FD616320-CA67-4D22-945D-42A8453D28F4}" presName="rootConnector" presStyleLbl="node2" presStyleIdx="2" presStyleCnt="3"/>
      <dgm:spPr/>
      <dgm:t>
        <a:bodyPr/>
        <a:lstStyle/>
        <a:p>
          <a:endParaRPr lang="uk-UA"/>
        </a:p>
      </dgm:t>
    </dgm:pt>
    <dgm:pt modelId="{7C4722F4-D610-4564-B273-31330293A347}" type="pres">
      <dgm:prSet presAssocID="{FD616320-CA67-4D22-945D-42A8453D28F4}" presName="hierChild4" presStyleCnt="0"/>
      <dgm:spPr/>
    </dgm:pt>
    <dgm:pt modelId="{1F464271-E4DC-4D45-8D83-017E28FA1504}" type="pres">
      <dgm:prSet presAssocID="{FD616320-CA67-4D22-945D-42A8453D28F4}" presName="hierChild5" presStyleCnt="0"/>
      <dgm:spPr/>
    </dgm:pt>
    <dgm:pt modelId="{9A92E5E3-67B2-4F46-AB66-D123ED569949}" type="pres">
      <dgm:prSet presAssocID="{D8CEE318-9238-423A-9A45-EA1DC43A037A}" presName="hierChild3" presStyleCnt="0"/>
      <dgm:spPr/>
    </dgm:pt>
  </dgm:ptLst>
  <dgm:cxnLst>
    <dgm:cxn modelId="{5EAE4C6B-8985-4226-9FA5-D68F5E96D4C4}" srcId="{2CA8FEA8-4FB4-470E-B647-0144EB1AADA9}" destId="{D8CEE318-9238-423A-9A45-EA1DC43A037A}" srcOrd="0" destOrd="0" parTransId="{20CDD4FC-2EDE-4891-8D03-88DDBA060FE1}" sibTransId="{E028EE1C-AD88-433B-AC65-06AEFCD3AA86}"/>
    <dgm:cxn modelId="{F444952E-F5CD-49BB-B861-83332C841A2F}" srcId="{D8CEE318-9238-423A-9A45-EA1DC43A037A}" destId="{7DA9DD33-42DD-4B61-A432-C59E0415C615}" srcOrd="1" destOrd="0" parTransId="{751BFA72-A631-4E8E-9776-F0949F74239A}" sibTransId="{159ECA28-5008-4A64-881E-F74F866B7542}"/>
    <dgm:cxn modelId="{1CE8E3D6-0108-4A82-B81E-EB16932E40C6}" type="presOf" srcId="{751BFA72-A631-4E8E-9776-F0949F74239A}" destId="{50816A7F-E292-4356-A675-C24586D4CB28}" srcOrd="0" destOrd="0" presId="urn:microsoft.com/office/officeart/2005/8/layout/orgChart1"/>
    <dgm:cxn modelId="{DE556539-1F27-46C1-811D-A31B4A1C4BFD}" type="presOf" srcId="{FD616320-CA67-4D22-945D-42A8453D28F4}" destId="{B2E0D97B-D060-4153-8654-FA6740241690}" srcOrd="1" destOrd="0" presId="urn:microsoft.com/office/officeart/2005/8/layout/orgChart1"/>
    <dgm:cxn modelId="{ACC82950-549F-414A-9683-FE7602228FBF}" type="presOf" srcId="{09542F7C-31C2-4EE7-B91C-E89669E2B487}" destId="{53826BEE-930B-416E-B43B-EDE9758F219E}" srcOrd="0" destOrd="0" presId="urn:microsoft.com/office/officeart/2005/8/layout/orgChart1"/>
    <dgm:cxn modelId="{683C24D1-6D06-44A8-9542-34B9552A0248}" type="presOf" srcId="{D8CEE318-9238-423A-9A45-EA1DC43A037A}" destId="{9B5996B8-42E6-4D9E-B94D-00F1F62AB9E5}" srcOrd="1" destOrd="0" presId="urn:microsoft.com/office/officeart/2005/8/layout/orgChart1"/>
    <dgm:cxn modelId="{5CC8D432-B959-4600-AF01-E2BFDC3D63BE}" type="presOf" srcId="{B644B9DB-2419-410D-982C-6DE58D2D9B2B}" destId="{C09EC5E1-9E05-4F8A-BDFF-A2DDFFF8AD22}" srcOrd="0" destOrd="0" presId="urn:microsoft.com/office/officeart/2005/8/layout/orgChart1"/>
    <dgm:cxn modelId="{1DCED8BE-D30E-4834-A4AF-AAF47FD7D193}" srcId="{D8CEE318-9238-423A-9A45-EA1DC43A037A}" destId="{09542F7C-31C2-4EE7-B91C-E89669E2B487}" srcOrd="0" destOrd="0" parTransId="{B644B9DB-2419-410D-982C-6DE58D2D9B2B}" sibTransId="{BA8BDFAE-C94E-4AB1-97C0-AF5004ECE828}"/>
    <dgm:cxn modelId="{902B8E49-7668-4921-910C-69E9E26B52AE}" type="presOf" srcId="{7DA9DD33-42DD-4B61-A432-C59E0415C615}" destId="{42874104-41C3-41E9-9015-04A8C0A2B198}" srcOrd="1" destOrd="0" presId="urn:microsoft.com/office/officeart/2005/8/layout/orgChart1"/>
    <dgm:cxn modelId="{C3FE2C65-7BE0-4E6F-855B-03BAEAAC306C}" type="presOf" srcId="{FD616320-CA67-4D22-945D-42A8453D28F4}" destId="{DB9AA4B8-D1C1-4038-AA1A-F38669478C9E}" srcOrd="0" destOrd="0" presId="urn:microsoft.com/office/officeart/2005/8/layout/orgChart1"/>
    <dgm:cxn modelId="{39DF7364-9BA9-479C-8F15-E4150AD7DFAD}" type="presOf" srcId="{D8CEE318-9238-423A-9A45-EA1DC43A037A}" destId="{6EB7CB33-3FC3-4AA7-94C3-DE310FF1B317}" srcOrd="0" destOrd="0" presId="urn:microsoft.com/office/officeart/2005/8/layout/orgChart1"/>
    <dgm:cxn modelId="{664325F4-B7DE-4FB6-9C04-875D7E74D3BE}" srcId="{D8CEE318-9238-423A-9A45-EA1DC43A037A}" destId="{FD616320-CA67-4D22-945D-42A8453D28F4}" srcOrd="2" destOrd="0" parTransId="{5E32D2D0-72D9-4182-8E66-9133CE76F179}" sibTransId="{956709C3-7233-4A59-AC19-2DEB3A31589B}"/>
    <dgm:cxn modelId="{6D72553F-1BF6-4554-B03A-94668D0584E5}" type="presOf" srcId="{2CA8FEA8-4FB4-470E-B647-0144EB1AADA9}" destId="{8DEB764F-D930-459C-9E28-9AC382E3E30C}" srcOrd="0" destOrd="0" presId="urn:microsoft.com/office/officeart/2005/8/layout/orgChart1"/>
    <dgm:cxn modelId="{BB5FF07B-8509-4F08-B74E-EA0B76332910}" type="presOf" srcId="{7DA9DD33-42DD-4B61-A432-C59E0415C615}" destId="{F42E7117-E49E-41B1-A897-506C13AFFF56}" srcOrd="0" destOrd="0" presId="urn:microsoft.com/office/officeart/2005/8/layout/orgChart1"/>
    <dgm:cxn modelId="{BD4A5E6B-9537-4BCF-9643-C7B1DA0B259C}" type="presOf" srcId="{09542F7C-31C2-4EE7-B91C-E89669E2B487}" destId="{DEBB9393-8DDB-4C29-A837-A044C182FB4E}" srcOrd="1" destOrd="0" presId="urn:microsoft.com/office/officeart/2005/8/layout/orgChart1"/>
    <dgm:cxn modelId="{C6CA8D74-F945-43F0-88BA-5622D23A9735}" type="presOf" srcId="{5E32D2D0-72D9-4182-8E66-9133CE76F179}" destId="{2A09AED4-C73E-49CF-8285-05F1D3C20768}" srcOrd="0" destOrd="0" presId="urn:microsoft.com/office/officeart/2005/8/layout/orgChart1"/>
    <dgm:cxn modelId="{A3DE68AB-1738-4468-A00D-FAA1B9980081}" type="presParOf" srcId="{8DEB764F-D930-459C-9E28-9AC382E3E30C}" destId="{11B6B4FA-9BB2-4CE4-A1E8-C5E07186F082}" srcOrd="0" destOrd="0" presId="urn:microsoft.com/office/officeart/2005/8/layout/orgChart1"/>
    <dgm:cxn modelId="{BF8FBA14-1E29-4DE6-82A3-7A92596B6FF0}" type="presParOf" srcId="{11B6B4FA-9BB2-4CE4-A1E8-C5E07186F082}" destId="{B533FFC0-24C0-4633-8EAB-F4389FEBA660}" srcOrd="0" destOrd="0" presId="urn:microsoft.com/office/officeart/2005/8/layout/orgChart1"/>
    <dgm:cxn modelId="{A75AC379-AD13-4286-A18B-AA88AF0002A5}" type="presParOf" srcId="{B533FFC0-24C0-4633-8EAB-F4389FEBA660}" destId="{6EB7CB33-3FC3-4AA7-94C3-DE310FF1B317}" srcOrd="0" destOrd="0" presId="urn:microsoft.com/office/officeart/2005/8/layout/orgChart1"/>
    <dgm:cxn modelId="{2371F486-BCE1-4C63-ACC3-EB6041221097}" type="presParOf" srcId="{B533FFC0-24C0-4633-8EAB-F4389FEBA660}" destId="{9B5996B8-42E6-4D9E-B94D-00F1F62AB9E5}" srcOrd="1" destOrd="0" presId="urn:microsoft.com/office/officeart/2005/8/layout/orgChart1"/>
    <dgm:cxn modelId="{B7AC3774-DF20-4C4C-85B2-62479D73A146}" type="presParOf" srcId="{11B6B4FA-9BB2-4CE4-A1E8-C5E07186F082}" destId="{E21623F7-B944-4E62-B515-AAE48FFCB44B}" srcOrd="1" destOrd="0" presId="urn:microsoft.com/office/officeart/2005/8/layout/orgChart1"/>
    <dgm:cxn modelId="{2510C4AD-8DA0-4BAA-B169-4F894E588ABD}" type="presParOf" srcId="{E21623F7-B944-4E62-B515-AAE48FFCB44B}" destId="{C09EC5E1-9E05-4F8A-BDFF-A2DDFFF8AD22}" srcOrd="0" destOrd="0" presId="urn:microsoft.com/office/officeart/2005/8/layout/orgChart1"/>
    <dgm:cxn modelId="{1D731272-5058-4C67-A83D-959F17C517AB}" type="presParOf" srcId="{E21623F7-B944-4E62-B515-AAE48FFCB44B}" destId="{BDB39851-674B-44B0-A496-7BF0EA513648}" srcOrd="1" destOrd="0" presId="urn:microsoft.com/office/officeart/2005/8/layout/orgChart1"/>
    <dgm:cxn modelId="{B8119D7A-DA6B-428B-B46B-99D0645E6E91}" type="presParOf" srcId="{BDB39851-674B-44B0-A496-7BF0EA513648}" destId="{9612D9A8-9758-4E5C-B039-8C0983B1ABF3}" srcOrd="0" destOrd="0" presId="urn:microsoft.com/office/officeart/2005/8/layout/orgChart1"/>
    <dgm:cxn modelId="{D3EE19A4-A1F3-4258-B277-D32277808399}" type="presParOf" srcId="{9612D9A8-9758-4E5C-B039-8C0983B1ABF3}" destId="{53826BEE-930B-416E-B43B-EDE9758F219E}" srcOrd="0" destOrd="0" presId="urn:microsoft.com/office/officeart/2005/8/layout/orgChart1"/>
    <dgm:cxn modelId="{C4485D61-22EB-4B23-9844-BD2015D18DD2}" type="presParOf" srcId="{9612D9A8-9758-4E5C-B039-8C0983B1ABF3}" destId="{DEBB9393-8DDB-4C29-A837-A044C182FB4E}" srcOrd="1" destOrd="0" presId="urn:microsoft.com/office/officeart/2005/8/layout/orgChart1"/>
    <dgm:cxn modelId="{CD32E12B-2B9D-4EFB-8C69-7F42D0602AC1}" type="presParOf" srcId="{BDB39851-674B-44B0-A496-7BF0EA513648}" destId="{87304906-9490-43B1-BE91-42B5BD1C6FF8}" srcOrd="1" destOrd="0" presId="urn:microsoft.com/office/officeart/2005/8/layout/orgChart1"/>
    <dgm:cxn modelId="{149DA7BC-224B-4364-A94C-7E7D19FF579E}" type="presParOf" srcId="{BDB39851-674B-44B0-A496-7BF0EA513648}" destId="{8D707CF0-2207-4D16-9429-00F76FB7E715}" srcOrd="2" destOrd="0" presId="urn:microsoft.com/office/officeart/2005/8/layout/orgChart1"/>
    <dgm:cxn modelId="{85D520E6-08F0-4D39-ADBF-F9FA13EBC3D5}" type="presParOf" srcId="{E21623F7-B944-4E62-B515-AAE48FFCB44B}" destId="{50816A7F-E292-4356-A675-C24586D4CB28}" srcOrd="2" destOrd="0" presId="urn:microsoft.com/office/officeart/2005/8/layout/orgChart1"/>
    <dgm:cxn modelId="{E344BED9-9E95-442D-ABDB-5D637709DD94}" type="presParOf" srcId="{E21623F7-B944-4E62-B515-AAE48FFCB44B}" destId="{00F1E371-D3AB-449E-B9EF-383BAE8C8E40}" srcOrd="3" destOrd="0" presId="urn:microsoft.com/office/officeart/2005/8/layout/orgChart1"/>
    <dgm:cxn modelId="{E1D684A8-41D0-48CC-980C-2A56E8674F8C}" type="presParOf" srcId="{00F1E371-D3AB-449E-B9EF-383BAE8C8E40}" destId="{C258F4D4-BBD5-408B-9B40-9BD5EAE53EC8}" srcOrd="0" destOrd="0" presId="urn:microsoft.com/office/officeart/2005/8/layout/orgChart1"/>
    <dgm:cxn modelId="{DE3BCDA2-5FBB-47ED-AC19-CDCE858A9042}" type="presParOf" srcId="{C258F4D4-BBD5-408B-9B40-9BD5EAE53EC8}" destId="{F42E7117-E49E-41B1-A897-506C13AFFF56}" srcOrd="0" destOrd="0" presId="urn:microsoft.com/office/officeart/2005/8/layout/orgChart1"/>
    <dgm:cxn modelId="{464D099A-26B4-4E4F-AB4F-327254C7823A}" type="presParOf" srcId="{C258F4D4-BBD5-408B-9B40-9BD5EAE53EC8}" destId="{42874104-41C3-41E9-9015-04A8C0A2B198}" srcOrd="1" destOrd="0" presId="urn:microsoft.com/office/officeart/2005/8/layout/orgChart1"/>
    <dgm:cxn modelId="{01F561A6-E4D7-4FDB-9DDD-DD1638D1553E}" type="presParOf" srcId="{00F1E371-D3AB-449E-B9EF-383BAE8C8E40}" destId="{352B46CF-37B8-41E2-B5B8-024841D6701F}" srcOrd="1" destOrd="0" presId="urn:microsoft.com/office/officeart/2005/8/layout/orgChart1"/>
    <dgm:cxn modelId="{4049E271-AA19-42C8-B6DA-606409796AF2}" type="presParOf" srcId="{00F1E371-D3AB-449E-B9EF-383BAE8C8E40}" destId="{A9D5C5F8-4619-46CE-B8F4-A536CD38ECF7}" srcOrd="2" destOrd="0" presId="urn:microsoft.com/office/officeart/2005/8/layout/orgChart1"/>
    <dgm:cxn modelId="{339356E0-EEEA-429A-8CB4-224D55B6B2DC}" type="presParOf" srcId="{E21623F7-B944-4E62-B515-AAE48FFCB44B}" destId="{2A09AED4-C73E-49CF-8285-05F1D3C20768}" srcOrd="4" destOrd="0" presId="urn:microsoft.com/office/officeart/2005/8/layout/orgChart1"/>
    <dgm:cxn modelId="{75746226-D7CB-4DC2-9C45-526447959E88}" type="presParOf" srcId="{E21623F7-B944-4E62-B515-AAE48FFCB44B}" destId="{27F1E590-D76C-4138-9259-13DF081E3B78}" srcOrd="5" destOrd="0" presId="urn:microsoft.com/office/officeart/2005/8/layout/orgChart1"/>
    <dgm:cxn modelId="{A17C7E05-62D2-4A9B-81A1-2A04F3A6D25C}" type="presParOf" srcId="{27F1E590-D76C-4138-9259-13DF081E3B78}" destId="{72C74429-1C1F-406F-A9AE-E4599C7980F0}" srcOrd="0" destOrd="0" presId="urn:microsoft.com/office/officeart/2005/8/layout/orgChart1"/>
    <dgm:cxn modelId="{2AAE95BB-0527-4CFF-81A7-02366EBC3321}" type="presParOf" srcId="{72C74429-1C1F-406F-A9AE-E4599C7980F0}" destId="{DB9AA4B8-D1C1-4038-AA1A-F38669478C9E}" srcOrd="0" destOrd="0" presId="urn:microsoft.com/office/officeart/2005/8/layout/orgChart1"/>
    <dgm:cxn modelId="{01557BE0-C159-46F0-BE3F-83BED40ECB4C}" type="presParOf" srcId="{72C74429-1C1F-406F-A9AE-E4599C7980F0}" destId="{B2E0D97B-D060-4153-8654-FA6740241690}" srcOrd="1" destOrd="0" presId="urn:microsoft.com/office/officeart/2005/8/layout/orgChart1"/>
    <dgm:cxn modelId="{520133A7-4B67-4E92-96CA-845071DD2581}" type="presParOf" srcId="{27F1E590-D76C-4138-9259-13DF081E3B78}" destId="{7C4722F4-D610-4564-B273-31330293A347}" srcOrd="1" destOrd="0" presId="urn:microsoft.com/office/officeart/2005/8/layout/orgChart1"/>
    <dgm:cxn modelId="{396DD498-1234-4610-95D9-2D0943B8F9CB}" type="presParOf" srcId="{27F1E590-D76C-4138-9259-13DF081E3B78}" destId="{1F464271-E4DC-4D45-8D83-017E28FA1504}" srcOrd="2" destOrd="0" presId="urn:microsoft.com/office/officeart/2005/8/layout/orgChart1"/>
    <dgm:cxn modelId="{DA590288-AFF5-4E84-9D2E-AC692098FD84}" type="presParOf" srcId="{11B6B4FA-9BB2-4CE4-A1E8-C5E07186F082}" destId="{9A92E5E3-67B2-4F46-AB66-D123ED569949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7266EF-6F66-46E2-891F-58C7E980F854}" type="doc">
      <dgm:prSet loTypeId="urn:microsoft.com/office/officeart/2005/8/layout/process2" loCatId="process" qsTypeId="urn:microsoft.com/office/officeart/2005/8/quickstyle/3d7" qsCatId="3D" csTypeId="urn:microsoft.com/office/officeart/2005/8/colors/accent0_2" csCatId="mainScheme" phldr="1"/>
      <dgm:spPr/>
    </dgm:pt>
    <dgm:pt modelId="{C79CDF15-3F96-4704-8F86-F108B3251066}">
      <dgm:prSet phldrT="[Текст]"/>
      <dgm:spPr/>
      <dgm:t>
        <a:bodyPr/>
        <a:lstStyle/>
        <a:p>
          <a:r>
            <a:rPr lang="en-GB" dirty="0" smtClean="0">
              <a:latin typeface="Times New Roman" pitchFamily="18" charset="0"/>
              <a:cs typeface="Times New Roman" pitchFamily="18" charset="0"/>
            </a:rPr>
            <a:t>EPAM Systems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і КПІ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915C8C0-C084-4763-BF0F-F110D289E382}" type="parTrans" cxnId="{E7169892-6CD0-4504-8DC5-00FCBB4BDBF5}">
      <dgm:prSet/>
      <dgm:spPr/>
      <dgm:t>
        <a:bodyPr/>
        <a:lstStyle/>
        <a:p>
          <a:endParaRPr lang="uk-UA"/>
        </a:p>
      </dgm:t>
    </dgm:pt>
    <dgm:pt modelId="{D8E52755-FE71-478E-832D-8173977C4472}" type="sibTrans" cxnId="{E7169892-6CD0-4504-8DC5-00FCBB4BDBF5}">
      <dgm:prSet/>
      <dgm:spPr/>
      <dgm:t>
        <a:bodyPr/>
        <a:lstStyle/>
        <a:p>
          <a:endParaRPr lang="uk-UA"/>
        </a:p>
      </dgm:t>
    </dgm:pt>
    <dgm:pt modelId="{BD480219-1718-47E0-9A37-6BE79D1EB1C8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Київ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96CB6265-4878-49CD-B997-0AB247CC1547}" type="parTrans" cxnId="{9C4A512B-4697-4B4B-8CF0-F9C687681625}">
      <dgm:prSet/>
      <dgm:spPr/>
      <dgm:t>
        <a:bodyPr/>
        <a:lstStyle/>
        <a:p>
          <a:endParaRPr lang="uk-UA"/>
        </a:p>
      </dgm:t>
    </dgm:pt>
    <dgm:pt modelId="{4C60D63A-B5CF-4EFF-8269-DF5538434F70}" type="sibTrans" cxnId="{9C4A512B-4697-4B4B-8CF0-F9C687681625}">
      <dgm:prSet/>
      <dgm:spPr/>
      <dgm:t>
        <a:bodyPr/>
        <a:lstStyle/>
        <a:p>
          <a:endParaRPr lang="uk-UA"/>
        </a:p>
      </dgm:t>
    </dgm:pt>
    <dgm:pt modelId="{69673987-FDF5-45A1-8681-23A0BD32A489}" type="pres">
      <dgm:prSet presAssocID="{2F7266EF-6F66-46E2-891F-58C7E980F854}" presName="linearFlow" presStyleCnt="0">
        <dgm:presLayoutVars>
          <dgm:resizeHandles val="exact"/>
        </dgm:presLayoutVars>
      </dgm:prSet>
      <dgm:spPr/>
    </dgm:pt>
    <dgm:pt modelId="{3358D823-CA8B-45D4-9564-055655C952E7}" type="pres">
      <dgm:prSet presAssocID="{C79CDF15-3F96-4704-8F86-F108B3251066}" presName="node" presStyleLbl="node1" presStyleIdx="0" presStyleCnt="2" custScaleX="2145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85B79-6D05-4CD4-B4EA-C46FB2FD1FAB}" type="pres">
      <dgm:prSet presAssocID="{D8E52755-FE71-478E-832D-8173977C4472}" presName="sibTrans" presStyleLbl="sibTrans2D1" presStyleIdx="0" presStyleCnt="1"/>
      <dgm:spPr/>
      <dgm:t>
        <a:bodyPr/>
        <a:lstStyle/>
        <a:p>
          <a:endParaRPr lang="uk-UA"/>
        </a:p>
      </dgm:t>
    </dgm:pt>
    <dgm:pt modelId="{F2E05F26-7D73-44A1-83DC-C1641AD98659}" type="pres">
      <dgm:prSet presAssocID="{D8E52755-FE71-478E-832D-8173977C4472}" presName="connectorText" presStyleLbl="sibTrans2D1" presStyleIdx="0" presStyleCnt="1"/>
      <dgm:spPr/>
      <dgm:t>
        <a:bodyPr/>
        <a:lstStyle/>
        <a:p>
          <a:endParaRPr lang="uk-UA"/>
        </a:p>
      </dgm:t>
    </dgm:pt>
    <dgm:pt modelId="{A48B3740-CE30-4BA7-A3E8-687CE2E65F18}" type="pres">
      <dgm:prSet presAssocID="{BD480219-1718-47E0-9A37-6BE79D1EB1C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DC29972-83BC-42A7-979B-32D73AF756FA}" type="presOf" srcId="{2F7266EF-6F66-46E2-891F-58C7E980F854}" destId="{69673987-FDF5-45A1-8681-23A0BD32A489}" srcOrd="0" destOrd="0" presId="urn:microsoft.com/office/officeart/2005/8/layout/process2"/>
    <dgm:cxn modelId="{3DE5FF3C-0DC6-4838-8E7A-7B219ADA7CB4}" type="presOf" srcId="{D8E52755-FE71-478E-832D-8173977C4472}" destId="{F2E05F26-7D73-44A1-83DC-C1641AD98659}" srcOrd="1" destOrd="0" presId="urn:microsoft.com/office/officeart/2005/8/layout/process2"/>
    <dgm:cxn modelId="{6278191A-FE1E-434F-82F2-F3858319D363}" type="presOf" srcId="{D8E52755-FE71-478E-832D-8173977C4472}" destId="{25185B79-6D05-4CD4-B4EA-C46FB2FD1FAB}" srcOrd="0" destOrd="0" presId="urn:microsoft.com/office/officeart/2005/8/layout/process2"/>
    <dgm:cxn modelId="{D50856B9-49F0-4C5A-80E2-558B4D514473}" type="presOf" srcId="{BD480219-1718-47E0-9A37-6BE79D1EB1C8}" destId="{A48B3740-CE30-4BA7-A3E8-687CE2E65F18}" srcOrd="0" destOrd="0" presId="urn:microsoft.com/office/officeart/2005/8/layout/process2"/>
    <dgm:cxn modelId="{9C4A512B-4697-4B4B-8CF0-F9C687681625}" srcId="{2F7266EF-6F66-46E2-891F-58C7E980F854}" destId="{BD480219-1718-47E0-9A37-6BE79D1EB1C8}" srcOrd="1" destOrd="0" parTransId="{96CB6265-4878-49CD-B997-0AB247CC1547}" sibTransId="{4C60D63A-B5CF-4EFF-8269-DF5538434F70}"/>
    <dgm:cxn modelId="{D90FD3E1-AAA8-461E-986F-777BE4683A76}" type="presOf" srcId="{C79CDF15-3F96-4704-8F86-F108B3251066}" destId="{3358D823-CA8B-45D4-9564-055655C952E7}" srcOrd="0" destOrd="0" presId="urn:microsoft.com/office/officeart/2005/8/layout/process2"/>
    <dgm:cxn modelId="{E7169892-6CD0-4504-8DC5-00FCBB4BDBF5}" srcId="{2F7266EF-6F66-46E2-891F-58C7E980F854}" destId="{C79CDF15-3F96-4704-8F86-F108B3251066}" srcOrd="0" destOrd="0" parTransId="{B915C8C0-C084-4763-BF0F-F110D289E382}" sibTransId="{D8E52755-FE71-478E-832D-8173977C4472}"/>
    <dgm:cxn modelId="{935A97BB-AEE9-46FD-9F3A-588D95B6C0DB}" type="presParOf" srcId="{69673987-FDF5-45A1-8681-23A0BD32A489}" destId="{3358D823-CA8B-45D4-9564-055655C952E7}" srcOrd="0" destOrd="0" presId="urn:microsoft.com/office/officeart/2005/8/layout/process2"/>
    <dgm:cxn modelId="{7780DD6D-BDE3-4F95-8A7A-56F74042205A}" type="presParOf" srcId="{69673987-FDF5-45A1-8681-23A0BD32A489}" destId="{25185B79-6D05-4CD4-B4EA-C46FB2FD1FAB}" srcOrd="1" destOrd="0" presId="urn:microsoft.com/office/officeart/2005/8/layout/process2"/>
    <dgm:cxn modelId="{92842D05-01DD-43F6-B2D5-13C6E02F4AB7}" type="presParOf" srcId="{25185B79-6D05-4CD4-B4EA-C46FB2FD1FAB}" destId="{F2E05F26-7D73-44A1-83DC-C1641AD98659}" srcOrd="0" destOrd="0" presId="urn:microsoft.com/office/officeart/2005/8/layout/process2"/>
    <dgm:cxn modelId="{2D362E57-34E8-4E74-9E3E-0F71BF37FA34}" type="presParOf" srcId="{69673987-FDF5-45A1-8681-23A0BD32A489}" destId="{A48B3740-CE30-4BA7-A3E8-687CE2E65F18}" srcOrd="2" destOrd="0" presId="urn:microsoft.com/office/officeart/2005/8/layout/process2"/>
  </dgm:cxnLst>
  <dgm:bg/>
  <dgm:whole/>
  <dgm:extLst>
    <a:ext uri="http://schemas.microsoft.com/office/drawing/2008/diagram"/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B6D528C-CA7A-4095-A2F0-531A1E18BFC5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C50A80B5-F998-4B82-80C1-6C22EA2A892F}">
      <dgm:prSet phldrT="[Текст]"/>
      <dgm:spPr/>
      <dgm:t>
        <a:bodyPr/>
        <a:lstStyle/>
        <a:p>
          <a:pPr indent="414000" algn="just"/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IT-компанії також пропонують практику, для цього також потрібно пройти співбесіду або тестування. Практика зазвичай оплачується, однак сума заробітної плати залежить від рівня ваших знань і навичок. Якщо ж ви проявите себе з кращого боку, то вам можуть запропонувати залишитися в компанії на вакантну посаду.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D732AFA0-D743-4AC0-9A80-9D9957B99672}" type="parTrans" cxnId="{F21CB126-A3ED-403F-97F0-E20ED8A5A875}">
      <dgm:prSet/>
      <dgm:spPr/>
      <dgm:t>
        <a:bodyPr/>
        <a:lstStyle/>
        <a:p>
          <a:endParaRPr lang="uk-UA"/>
        </a:p>
      </dgm:t>
    </dgm:pt>
    <dgm:pt modelId="{895BDE55-7C07-49F9-A12C-BBF24B286AFD}" type="sibTrans" cxnId="{F21CB126-A3ED-403F-97F0-E20ED8A5A875}">
      <dgm:prSet/>
      <dgm:spPr/>
      <dgm:t>
        <a:bodyPr/>
        <a:lstStyle/>
        <a:p>
          <a:endParaRPr lang="uk-UA"/>
        </a:p>
      </dgm:t>
    </dgm:pt>
    <dgm:pt modelId="{8AED9B69-C1B0-4D7E-AAF1-8F86D1D16827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«Сигма-України». Тестування для зарахування на практику вимагає знань 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MS Visual Studio (ASP. NET, ADO. NET, C #), IDE Eclipse (Java, JSP), SQL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засобів доступу до баз даних.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D20DC07-9EF0-4586-B58B-AD8AC93AF2D2}" type="parTrans" cxnId="{E709BFCE-B89B-4F68-8165-322B4CBFE48E}">
      <dgm:prSet/>
      <dgm:spPr/>
      <dgm:t>
        <a:bodyPr/>
        <a:lstStyle/>
        <a:p>
          <a:endParaRPr lang="uk-UA"/>
        </a:p>
      </dgm:t>
    </dgm:pt>
    <dgm:pt modelId="{E1238918-375D-4118-BF51-20374B574908}" type="sibTrans" cxnId="{E709BFCE-B89B-4F68-8165-322B4CBFE48E}">
      <dgm:prSet/>
      <dgm:spPr/>
      <dgm:t>
        <a:bodyPr/>
        <a:lstStyle/>
        <a:p>
          <a:endParaRPr lang="uk-UA"/>
        </a:p>
      </dgm:t>
    </dgm:pt>
    <dgm:pt modelId="{C8A19220-2F1B-4680-9406-8EAA2AF0933F}">
      <dgm:prSet phldrT="[Текст]"/>
      <dgm:spPr/>
      <dgm:t>
        <a:bodyPr/>
        <a:lstStyle/>
        <a:p>
          <a:r>
            <a:rPr lang="en-GB" noProof="1" smtClean="0">
              <a:latin typeface="Times New Roman" pitchFamily="18" charset="0"/>
              <a:cs typeface="Times New Roman" pitchFamily="18" charset="0"/>
            </a:rPr>
            <a:t>DataArt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 .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Обов'язкові умови - володіння розмовною англійською та теоретичні знання з обраної технології:. 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Net, Java, PHP, C + +, QA.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579DFD84-D80D-4710-8A53-51F643897D01}" type="parTrans" cxnId="{106B2CE8-094D-4AE0-A1FE-5A47C80C7459}">
      <dgm:prSet/>
      <dgm:spPr/>
      <dgm:t>
        <a:bodyPr/>
        <a:lstStyle/>
        <a:p>
          <a:endParaRPr lang="uk-UA"/>
        </a:p>
      </dgm:t>
    </dgm:pt>
    <dgm:pt modelId="{A6524A96-B0F1-4CFD-AE3D-480D6579F9C7}" type="sibTrans" cxnId="{106B2CE8-094D-4AE0-A1FE-5A47C80C7459}">
      <dgm:prSet/>
      <dgm:spPr/>
      <dgm:t>
        <a:bodyPr/>
        <a:lstStyle/>
        <a:p>
          <a:endParaRPr lang="uk-UA"/>
        </a:p>
      </dgm:t>
    </dgm:pt>
    <dgm:pt modelId="{8CB5B239-5516-4FC6-9793-25B5E9C92940}">
      <dgm:prSet phldrT="[Текст]"/>
      <dgm:spPr/>
      <dgm:t>
        <a:bodyPr/>
        <a:lstStyle/>
        <a:p>
          <a:r>
            <a:rPr lang="en-GB" noProof="1" smtClean="0">
              <a:latin typeface="Times New Roman" pitchFamily="18" charset="0"/>
              <a:cs typeface="Times New Roman" pitchFamily="18" charset="0"/>
            </a:rPr>
            <a:t>Lohika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для студентів Одеси). Основні вимоги: базові знання 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IT,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хороший рівень англійської.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F726E4C-76AF-4896-9B8A-475847196721}" type="parTrans" cxnId="{846297C0-D5CF-4599-B934-9068533B8D7C}">
      <dgm:prSet/>
      <dgm:spPr/>
      <dgm:t>
        <a:bodyPr/>
        <a:lstStyle/>
        <a:p>
          <a:endParaRPr lang="uk-UA"/>
        </a:p>
      </dgm:t>
    </dgm:pt>
    <dgm:pt modelId="{DCAA59E4-7BFE-46D5-B2D9-4BB76E298925}" type="sibTrans" cxnId="{846297C0-D5CF-4599-B934-9068533B8D7C}">
      <dgm:prSet/>
      <dgm:spPr/>
      <dgm:t>
        <a:bodyPr/>
        <a:lstStyle/>
        <a:p>
          <a:endParaRPr lang="uk-UA"/>
        </a:p>
      </dgm:t>
    </dgm:pt>
    <dgm:pt modelId="{1D3FDE5B-19AC-4ADF-8323-E4D73E95CDD5}">
      <dgm:prSet/>
      <dgm:spPr/>
      <dgm:t>
        <a:bodyPr/>
        <a:lstStyle/>
        <a:p>
          <a:r>
            <a:rPr lang="ru-RU" noProof="1" smtClean="0">
              <a:latin typeface="Times New Roman" pitchFamily="18" charset="0"/>
              <a:cs typeface="Times New Roman" pitchFamily="18" charset="0"/>
            </a:rPr>
            <a:t>Nix solutions (для студентів Харкова).</a:t>
          </a:r>
          <a:endParaRPr lang="ru-RU" noProof="1">
            <a:latin typeface="Times New Roman" pitchFamily="18" charset="0"/>
            <a:cs typeface="Times New Roman" pitchFamily="18" charset="0"/>
          </a:endParaRPr>
        </a:p>
      </dgm:t>
    </dgm:pt>
    <dgm:pt modelId="{9D909495-8B4E-43A8-964A-88AF79539A16}" type="parTrans" cxnId="{428579A5-95B2-4C17-B3F9-46ECAF4A532D}">
      <dgm:prSet/>
      <dgm:spPr/>
      <dgm:t>
        <a:bodyPr/>
        <a:lstStyle/>
        <a:p>
          <a:endParaRPr lang="uk-UA"/>
        </a:p>
      </dgm:t>
    </dgm:pt>
    <dgm:pt modelId="{734BC9C9-8652-41CC-B7D6-7D481C7ED784}" type="sibTrans" cxnId="{428579A5-95B2-4C17-B3F9-46ECAF4A532D}">
      <dgm:prSet/>
      <dgm:spPr/>
      <dgm:t>
        <a:bodyPr/>
        <a:lstStyle/>
        <a:p>
          <a:endParaRPr lang="uk-UA"/>
        </a:p>
      </dgm:t>
    </dgm:pt>
    <dgm:pt modelId="{EF64529A-A069-4F1C-8EA9-38072C6F80DA}" type="pres">
      <dgm:prSet presAssocID="{3B6D528C-CA7A-4095-A2F0-531A1E18BFC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6AF4EED-3B22-4684-AD94-E9CF17D6BB64}" type="pres">
      <dgm:prSet presAssocID="{C50A80B5-F998-4B82-80C1-6C22EA2A892F}" presName="roof" presStyleLbl="dkBgShp" presStyleIdx="0" presStyleCnt="2"/>
      <dgm:spPr/>
      <dgm:t>
        <a:bodyPr/>
        <a:lstStyle/>
        <a:p>
          <a:endParaRPr lang="uk-UA"/>
        </a:p>
      </dgm:t>
    </dgm:pt>
    <dgm:pt modelId="{EAFE6535-FE79-40BC-A972-007EA905C0A0}" type="pres">
      <dgm:prSet presAssocID="{C50A80B5-F998-4B82-80C1-6C22EA2A892F}" presName="pillars" presStyleCnt="0"/>
      <dgm:spPr/>
    </dgm:pt>
    <dgm:pt modelId="{08A7D6D2-368C-4479-996B-980D6AA2780A}" type="pres">
      <dgm:prSet presAssocID="{C50A80B5-F998-4B82-80C1-6C22EA2A892F}" presName="pillar1" presStyleLbl="node1" presStyleIdx="0" presStyleCnt="4" custScaleX="1115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F6518C-8ED3-4B99-9EA4-7E68949B3DD8}" type="pres">
      <dgm:prSet presAssocID="{C8A19220-2F1B-4680-9406-8EAA2AF0933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BC2208-A837-4461-90CC-C672DAF33AFB}" type="pres">
      <dgm:prSet presAssocID="{1D3FDE5B-19AC-4ADF-8323-E4D73E95CDD5}" presName="pillarX" presStyleLbl="node1" presStyleIdx="2" presStyleCnt="4" custLinFactNeighborY="-2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7CDF9B-95A6-4556-A64A-FCB00E9944C1}" type="pres">
      <dgm:prSet presAssocID="{8CB5B239-5516-4FC6-9793-25B5E9C9294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790818-9392-4095-BC9C-E3E53E4A75B9}" type="pres">
      <dgm:prSet presAssocID="{C50A80B5-F998-4B82-80C1-6C22EA2A892F}" presName="base" presStyleLbl="dkBgShp" presStyleIdx="1" presStyleCnt="2"/>
      <dgm:spPr/>
    </dgm:pt>
  </dgm:ptLst>
  <dgm:cxnLst>
    <dgm:cxn modelId="{B7CA6F3D-C785-42A3-AB28-EEE07446EF24}" type="presOf" srcId="{C50A80B5-F998-4B82-80C1-6C22EA2A892F}" destId="{C6AF4EED-3B22-4684-AD94-E9CF17D6BB64}" srcOrd="0" destOrd="0" presId="urn:microsoft.com/office/officeart/2005/8/layout/hList3"/>
    <dgm:cxn modelId="{10CADC12-D868-497C-9A1B-D94095FAFD8B}" type="presOf" srcId="{3B6D528C-CA7A-4095-A2F0-531A1E18BFC5}" destId="{EF64529A-A069-4F1C-8EA9-38072C6F80DA}" srcOrd="0" destOrd="0" presId="urn:microsoft.com/office/officeart/2005/8/layout/hList3"/>
    <dgm:cxn modelId="{846297C0-D5CF-4599-B934-9068533B8D7C}" srcId="{C50A80B5-F998-4B82-80C1-6C22EA2A892F}" destId="{8CB5B239-5516-4FC6-9793-25B5E9C92940}" srcOrd="3" destOrd="0" parTransId="{DF726E4C-76AF-4896-9B8A-475847196721}" sibTransId="{DCAA59E4-7BFE-46D5-B2D9-4BB76E298925}"/>
    <dgm:cxn modelId="{106B2CE8-094D-4AE0-A1FE-5A47C80C7459}" srcId="{C50A80B5-F998-4B82-80C1-6C22EA2A892F}" destId="{C8A19220-2F1B-4680-9406-8EAA2AF0933F}" srcOrd="1" destOrd="0" parTransId="{579DFD84-D80D-4710-8A53-51F643897D01}" sibTransId="{A6524A96-B0F1-4CFD-AE3D-480D6579F9C7}"/>
    <dgm:cxn modelId="{428579A5-95B2-4C17-B3F9-46ECAF4A532D}" srcId="{C50A80B5-F998-4B82-80C1-6C22EA2A892F}" destId="{1D3FDE5B-19AC-4ADF-8323-E4D73E95CDD5}" srcOrd="2" destOrd="0" parTransId="{9D909495-8B4E-43A8-964A-88AF79539A16}" sibTransId="{734BC9C9-8652-41CC-B7D6-7D481C7ED784}"/>
    <dgm:cxn modelId="{E709BFCE-B89B-4F68-8165-322B4CBFE48E}" srcId="{C50A80B5-F998-4B82-80C1-6C22EA2A892F}" destId="{8AED9B69-C1B0-4D7E-AAF1-8F86D1D16827}" srcOrd="0" destOrd="0" parTransId="{DD20DC07-9EF0-4586-B58B-AD8AC93AF2D2}" sibTransId="{E1238918-375D-4118-BF51-20374B574908}"/>
    <dgm:cxn modelId="{85882B99-049A-4539-BAB0-AD007FD5AB74}" type="presOf" srcId="{8CB5B239-5516-4FC6-9793-25B5E9C92940}" destId="{FF7CDF9B-95A6-4556-A64A-FCB00E9944C1}" srcOrd="0" destOrd="0" presId="urn:microsoft.com/office/officeart/2005/8/layout/hList3"/>
    <dgm:cxn modelId="{BDABC926-5075-4547-99F4-D7FFF1A0C101}" type="presOf" srcId="{C8A19220-2F1B-4680-9406-8EAA2AF0933F}" destId="{F3F6518C-8ED3-4B99-9EA4-7E68949B3DD8}" srcOrd="0" destOrd="0" presId="urn:microsoft.com/office/officeart/2005/8/layout/hList3"/>
    <dgm:cxn modelId="{F21CB126-A3ED-403F-97F0-E20ED8A5A875}" srcId="{3B6D528C-CA7A-4095-A2F0-531A1E18BFC5}" destId="{C50A80B5-F998-4B82-80C1-6C22EA2A892F}" srcOrd="0" destOrd="0" parTransId="{D732AFA0-D743-4AC0-9A80-9D9957B99672}" sibTransId="{895BDE55-7C07-49F9-A12C-BBF24B286AFD}"/>
    <dgm:cxn modelId="{8FADF450-9BB2-46C3-A799-F4A4C034D381}" type="presOf" srcId="{1D3FDE5B-19AC-4ADF-8323-E4D73E95CDD5}" destId="{36BC2208-A837-4461-90CC-C672DAF33AFB}" srcOrd="0" destOrd="0" presId="urn:microsoft.com/office/officeart/2005/8/layout/hList3"/>
    <dgm:cxn modelId="{2DA8931C-9C27-4F25-878F-095548E68D2C}" type="presOf" srcId="{8AED9B69-C1B0-4D7E-AAF1-8F86D1D16827}" destId="{08A7D6D2-368C-4479-996B-980D6AA2780A}" srcOrd="0" destOrd="0" presId="urn:microsoft.com/office/officeart/2005/8/layout/hList3"/>
    <dgm:cxn modelId="{FA7C31A0-486C-4603-B621-E5F50086E5F1}" type="presParOf" srcId="{EF64529A-A069-4F1C-8EA9-38072C6F80DA}" destId="{C6AF4EED-3B22-4684-AD94-E9CF17D6BB64}" srcOrd="0" destOrd="0" presId="urn:microsoft.com/office/officeart/2005/8/layout/hList3"/>
    <dgm:cxn modelId="{0265A8FE-B98B-40FB-AF5A-5A550676338E}" type="presParOf" srcId="{EF64529A-A069-4F1C-8EA9-38072C6F80DA}" destId="{EAFE6535-FE79-40BC-A972-007EA905C0A0}" srcOrd="1" destOrd="0" presId="urn:microsoft.com/office/officeart/2005/8/layout/hList3"/>
    <dgm:cxn modelId="{F47DEA41-5BC7-4DC2-93AF-43F7EEC2CAB0}" type="presParOf" srcId="{EAFE6535-FE79-40BC-A972-007EA905C0A0}" destId="{08A7D6D2-368C-4479-996B-980D6AA2780A}" srcOrd="0" destOrd="0" presId="urn:microsoft.com/office/officeart/2005/8/layout/hList3"/>
    <dgm:cxn modelId="{530034FB-0B8D-4D30-891B-01713BF1BD16}" type="presParOf" srcId="{EAFE6535-FE79-40BC-A972-007EA905C0A0}" destId="{F3F6518C-8ED3-4B99-9EA4-7E68949B3DD8}" srcOrd="1" destOrd="0" presId="urn:microsoft.com/office/officeart/2005/8/layout/hList3"/>
    <dgm:cxn modelId="{666F8920-A8EC-4F47-A5D9-62EAC8A5CC04}" type="presParOf" srcId="{EAFE6535-FE79-40BC-A972-007EA905C0A0}" destId="{36BC2208-A837-4461-90CC-C672DAF33AFB}" srcOrd="2" destOrd="0" presId="urn:microsoft.com/office/officeart/2005/8/layout/hList3"/>
    <dgm:cxn modelId="{DCFE1583-E1FC-42DF-88E3-2A410B344B92}" type="presParOf" srcId="{EAFE6535-FE79-40BC-A972-007EA905C0A0}" destId="{FF7CDF9B-95A6-4556-A64A-FCB00E9944C1}" srcOrd="3" destOrd="0" presId="urn:microsoft.com/office/officeart/2005/8/layout/hList3"/>
    <dgm:cxn modelId="{9014BFA3-0DF8-4D81-B226-948C29EF6A60}" type="presParOf" srcId="{EF64529A-A069-4F1C-8EA9-38072C6F80DA}" destId="{3E790818-9392-4095-BC9C-E3E53E4A75B9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38FEEC9-F4C6-4BE2-B903-DBA7DDE53C5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53E8882-6CF9-4CE9-A5E9-553136155161}">
      <dgm:prSet phldrT="[Текст]"/>
      <dgm:spPr/>
      <dgm:t>
        <a:bodyPr/>
        <a:lstStyle/>
        <a:p>
          <a:r>
            <a:rPr lang="en-GB" dirty="0" smtClean="0"/>
            <a:t>Web Development</a:t>
          </a:r>
          <a:endParaRPr lang="uk-UA" dirty="0"/>
        </a:p>
      </dgm:t>
    </dgm:pt>
    <dgm:pt modelId="{A969698A-D193-46C6-B76C-24B6D8779A67}" type="parTrans" cxnId="{E9B4F352-1C59-434E-8DD0-C6C4E520088C}">
      <dgm:prSet/>
      <dgm:spPr/>
      <dgm:t>
        <a:bodyPr/>
        <a:lstStyle/>
        <a:p>
          <a:endParaRPr lang="uk-UA"/>
        </a:p>
      </dgm:t>
    </dgm:pt>
    <dgm:pt modelId="{BAE9F292-04B3-408A-A905-A71EB9A8BDCC}" type="sibTrans" cxnId="{E9B4F352-1C59-434E-8DD0-C6C4E520088C}">
      <dgm:prSet/>
      <dgm:spPr/>
      <dgm:t>
        <a:bodyPr/>
        <a:lstStyle/>
        <a:p>
          <a:endParaRPr lang="uk-UA"/>
        </a:p>
      </dgm:t>
    </dgm:pt>
    <dgm:pt modelId="{CE377418-374D-45C5-A3D1-E94E165498E8}">
      <dgm:prSet phldrT="[Текст]"/>
      <dgm:spPr/>
      <dgm:t>
        <a:bodyPr/>
        <a:lstStyle/>
        <a:p>
          <a:r>
            <a:rPr lang="en-GB" dirty="0" smtClean="0"/>
            <a:t>Software Development</a:t>
          </a:r>
          <a:endParaRPr lang="uk-UA" dirty="0"/>
        </a:p>
      </dgm:t>
    </dgm:pt>
    <dgm:pt modelId="{84F4F362-4AE3-4BE1-82E2-6E9D0CADDF4C}" type="parTrans" cxnId="{DE19DDDB-1577-4304-907A-5DC4ED990FA9}">
      <dgm:prSet/>
      <dgm:spPr/>
      <dgm:t>
        <a:bodyPr/>
        <a:lstStyle/>
        <a:p>
          <a:endParaRPr lang="uk-UA"/>
        </a:p>
      </dgm:t>
    </dgm:pt>
    <dgm:pt modelId="{258B8283-3D91-41A4-847E-3C28837899AB}" type="sibTrans" cxnId="{DE19DDDB-1577-4304-907A-5DC4ED990FA9}">
      <dgm:prSet/>
      <dgm:spPr/>
      <dgm:t>
        <a:bodyPr/>
        <a:lstStyle/>
        <a:p>
          <a:endParaRPr lang="uk-UA"/>
        </a:p>
      </dgm:t>
    </dgm:pt>
    <dgm:pt modelId="{FD2866F7-2D23-4A02-ADB1-071AB6DC65C7}">
      <dgm:prSet phldrT="[Текст]"/>
      <dgm:spPr/>
      <dgm:t>
        <a:bodyPr/>
        <a:lstStyle/>
        <a:p>
          <a:r>
            <a:rPr lang="en-GB" dirty="0" smtClean="0"/>
            <a:t>Graphic design</a:t>
          </a:r>
          <a:endParaRPr lang="uk-UA" dirty="0"/>
        </a:p>
      </dgm:t>
    </dgm:pt>
    <dgm:pt modelId="{6B3996C0-332C-493E-8105-114EB12BAB76}" type="parTrans" cxnId="{FFE0A79E-D287-4319-A489-1522F0365463}">
      <dgm:prSet/>
      <dgm:spPr/>
      <dgm:t>
        <a:bodyPr/>
        <a:lstStyle/>
        <a:p>
          <a:endParaRPr lang="uk-UA"/>
        </a:p>
      </dgm:t>
    </dgm:pt>
    <dgm:pt modelId="{F0B317C1-0F99-409A-BE40-ACA37C64A9A0}" type="sibTrans" cxnId="{FFE0A79E-D287-4319-A489-1522F0365463}">
      <dgm:prSet/>
      <dgm:spPr/>
      <dgm:t>
        <a:bodyPr/>
        <a:lstStyle/>
        <a:p>
          <a:endParaRPr lang="uk-UA"/>
        </a:p>
      </dgm:t>
    </dgm:pt>
    <dgm:pt modelId="{D769E957-D86C-4A62-8C20-798C7A3C3C1D}" type="pres">
      <dgm:prSet presAssocID="{938FEEC9-F4C6-4BE2-B903-DBA7DDE53C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1193DC9-5E68-488E-89EF-486C0F2D0060}" type="pres">
      <dgm:prSet presAssocID="{C53E8882-6CF9-4CE9-A5E9-5531361551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E67972-063A-4089-8C8E-9F2F02C0EAFE}" type="pres">
      <dgm:prSet presAssocID="{BAE9F292-04B3-408A-A905-A71EB9A8BDCC}" presName="sibTrans" presStyleCnt="0"/>
      <dgm:spPr/>
    </dgm:pt>
    <dgm:pt modelId="{71CF11BD-BABA-46DD-9CE0-5EB42A2B4E68}" type="pres">
      <dgm:prSet presAssocID="{CE377418-374D-45C5-A3D1-E94E165498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D16412-5F34-4071-8C85-792CC224F86A}" type="pres">
      <dgm:prSet presAssocID="{258B8283-3D91-41A4-847E-3C28837899AB}" presName="sibTrans" presStyleCnt="0"/>
      <dgm:spPr/>
    </dgm:pt>
    <dgm:pt modelId="{3A1A1803-BE94-4F12-A563-A5E900B28112}" type="pres">
      <dgm:prSet presAssocID="{FD2866F7-2D23-4A02-ADB1-071AB6DC65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2140E0-E0AB-4CCD-BC6A-76D972BD0801}" type="presOf" srcId="{CE377418-374D-45C5-A3D1-E94E165498E8}" destId="{71CF11BD-BABA-46DD-9CE0-5EB42A2B4E68}" srcOrd="0" destOrd="0" presId="urn:microsoft.com/office/officeart/2005/8/layout/default"/>
    <dgm:cxn modelId="{6CD829DA-8089-41B4-A23A-0F32F379C5FE}" type="presOf" srcId="{938FEEC9-F4C6-4BE2-B903-DBA7DDE53C53}" destId="{D769E957-D86C-4A62-8C20-798C7A3C3C1D}" srcOrd="0" destOrd="0" presId="urn:microsoft.com/office/officeart/2005/8/layout/default"/>
    <dgm:cxn modelId="{E9B4F352-1C59-434E-8DD0-C6C4E520088C}" srcId="{938FEEC9-F4C6-4BE2-B903-DBA7DDE53C53}" destId="{C53E8882-6CF9-4CE9-A5E9-553136155161}" srcOrd="0" destOrd="0" parTransId="{A969698A-D193-46C6-B76C-24B6D8779A67}" sibTransId="{BAE9F292-04B3-408A-A905-A71EB9A8BDCC}"/>
    <dgm:cxn modelId="{83E3F277-F8D6-433F-AFD5-E688236B0E0C}" type="presOf" srcId="{FD2866F7-2D23-4A02-ADB1-071AB6DC65C7}" destId="{3A1A1803-BE94-4F12-A563-A5E900B28112}" srcOrd="0" destOrd="0" presId="urn:microsoft.com/office/officeart/2005/8/layout/default"/>
    <dgm:cxn modelId="{FFE0A79E-D287-4319-A489-1522F0365463}" srcId="{938FEEC9-F4C6-4BE2-B903-DBA7DDE53C53}" destId="{FD2866F7-2D23-4A02-ADB1-071AB6DC65C7}" srcOrd="2" destOrd="0" parTransId="{6B3996C0-332C-493E-8105-114EB12BAB76}" sibTransId="{F0B317C1-0F99-409A-BE40-ACA37C64A9A0}"/>
    <dgm:cxn modelId="{95AFBD25-5950-40F8-AA03-F68740FC36CC}" type="presOf" srcId="{C53E8882-6CF9-4CE9-A5E9-553136155161}" destId="{B1193DC9-5E68-488E-89EF-486C0F2D0060}" srcOrd="0" destOrd="0" presId="urn:microsoft.com/office/officeart/2005/8/layout/default"/>
    <dgm:cxn modelId="{DE19DDDB-1577-4304-907A-5DC4ED990FA9}" srcId="{938FEEC9-F4C6-4BE2-B903-DBA7DDE53C53}" destId="{CE377418-374D-45C5-A3D1-E94E165498E8}" srcOrd="1" destOrd="0" parTransId="{84F4F362-4AE3-4BE1-82E2-6E9D0CADDF4C}" sibTransId="{258B8283-3D91-41A4-847E-3C28837899AB}"/>
    <dgm:cxn modelId="{0EEF5E44-840D-4DC4-9B6C-5DD0E8F7BCA9}" type="presParOf" srcId="{D769E957-D86C-4A62-8C20-798C7A3C3C1D}" destId="{B1193DC9-5E68-488E-89EF-486C0F2D0060}" srcOrd="0" destOrd="0" presId="urn:microsoft.com/office/officeart/2005/8/layout/default"/>
    <dgm:cxn modelId="{F47564F7-E0F1-4E28-894D-D49CE457F086}" type="presParOf" srcId="{D769E957-D86C-4A62-8C20-798C7A3C3C1D}" destId="{9CE67972-063A-4089-8C8E-9F2F02C0EAFE}" srcOrd="1" destOrd="0" presId="urn:microsoft.com/office/officeart/2005/8/layout/default"/>
    <dgm:cxn modelId="{E5E04FA8-708D-4BCC-92A6-281B32DA14CA}" type="presParOf" srcId="{D769E957-D86C-4A62-8C20-798C7A3C3C1D}" destId="{71CF11BD-BABA-46DD-9CE0-5EB42A2B4E68}" srcOrd="2" destOrd="0" presId="urn:microsoft.com/office/officeart/2005/8/layout/default"/>
    <dgm:cxn modelId="{F4F8C85D-E23D-43FD-8937-F6CED3396BDC}" type="presParOf" srcId="{D769E957-D86C-4A62-8C20-798C7A3C3C1D}" destId="{91D16412-5F34-4071-8C85-792CC224F86A}" srcOrd="3" destOrd="0" presId="urn:microsoft.com/office/officeart/2005/8/layout/default"/>
    <dgm:cxn modelId="{A686E665-DEDE-42A9-A446-2112074292AF}" type="presParOf" srcId="{D769E957-D86C-4A62-8C20-798C7A3C3C1D}" destId="{3A1A1803-BE94-4F12-A563-A5E900B28112}" srcOrd="4" destOrd="0" presId="urn:microsoft.com/office/officeart/2005/8/layout/default"/>
  </dgm:cxnLst>
  <dgm:bg/>
  <dgm:whole/>
  <dgm:extLst>
    <a:ext uri="http://schemas.microsoft.com/office/drawing/2008/diagram"/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A006B5-8B16-46FB-959A-F309E2CA1ED0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823DAA-EE39-4521-84A9-2BCB108E08F1}">
      <dgm:prSet phldrT="[Текст]"/>
      <dgm:spPr/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Пропозицій і можливостей для початківців фахівців немало, проте для того, щоб успішно розпочати кар'єру, необхідно: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12D4423B-B916-4287-9B87-A1101E264C83}" type="parTrans" cxnId="{EE6D2641-B59B-4093-B528-E385F52FC365}">
      <dgm:prSet/>
      <dgm:spPr/>
      <dgm:t>
        <a:bodyPr/>
        <a:lstStyle/>
        <a:p>
          <a:endParaRPr lang="uk-UA"/>
        </a:p>
      </dgm:t>
    </dgm:pt>
    <dgm:pt modelId="{E05EF3B0-6330-4D20-97E9-0E03B09A2884}" type="sibTrans" cxnId="{EE6D2641-B59B-4093-B528-E385F52FC365}">
      <dgm:prSet/>
      <dgm:spPr/>
      <dgm:t>
        <a:bodyPr/>
        <a:lstStyle/>
        <a:p>
          <a:endParaRPr lang="uk-UA"/>
        </a:p>
      </dgm:t>
    </dgm:pt>
    <dgm:pt modelId="{E93FC809-B2FD-497A-B441-7B09BFA12BEB}">
      <dgm:prSet phldrT="[Текст]"/>
      <dgm:spPr/>
      <dgm:t>
        <a:bodyPr/>
        <a:lstStyle/>
        <a:p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визначити конкретну галузь, сферу та спеціалізацію, де б ви хотіли проявити себе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B3DF29F7-2B0B-42D0-8C3A-F6B498905F42}" type="parTrans" cxnId="{BABB5ECE-8DD0-42D7-B60B-335264D67390}">
      <dgm:prSet/>
      <dgm:spPr/>
      <dgm:t>
        <a:bodyPr/>
        <a:lstStyle/>
        <a:p>
          <a:endParaRPr lang="uk-UA"/>
        </a:p>
      </dgm:t>
    </dgm:pt>
    <dgm:pt modelId="{106B267E-A579-451C-8E2C-66C64C786B72}" type="sibTrans" cxnId="{BABB5ECE-8DD0-42D7-B60B-335264D67390}">
      <dgm:prSet/>
      <dgm:spPr/>
      <dgm:t>
        <a:bodyPr/>
        <a:lstStyle/>
        <a:p>
          <a:endParaRPr lang="uk-UA"/>
        </a:p>
      </dgm:t>
    </dgm:pt>
    <dgm:pt modelId="{BA801851-EA07-46B3-9CB2-56E6329AF366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вивчити вимоги роботодавців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A6F965D3-BC8E-4156-A27C-A65039B8D906}" type="parTrans" cxnId="{605DA30B-91E4-4640-8F0A-14B548F14717}">
      <dgm:prSet/>
      <dgm:spPr/>
      <dgm:t>
        <a:bodyPr/>
        <a:lstStyle/>
        <a:p>
          <a:endParaRPr lang="uk-UA"/>
        </a:p>
      </dgm:t>
    </dgm:pt>
    <dgm:pt modelId="{8B633880-48DA-4CFE-8068-1B43EB2AE768}" type="sibTrans" cxnId="{605DA30B-91E4-4640-8F0A-14B548F14717}">
      <dgm:prSet/>
      <dgm:spPr/>
      <dgm:t>
        <a:bodyPr/>
        <a:lstStyle/>
        <a:p>
          <a:endParaRPr lang="uk-UA"/>
        </a:p>
      </dgm:t>
    </dgm:pt>
    <dgm:pt modelId="{048E3569-648F-4D3B-944C-4C6E9E69DD7C}">
      <dgm:prSet phldrT="[Текст]"/>
      <dgm:spPr/>
      <dgm:t>
        <a:bodyPr/>
        <a:lstStyle/>
        <a:p>
          <a:r>
            <a:rPr lang="uk-UA" noProof="1" smtClean="0">
              <a:latin typeface="Times New Roman" pitchFamily="18" charset="0"/>
              <a:cs typeface="Times New Roman" pitchFamily="18" charset="0"/>
            </a:rPr>
            <a:t>грамотно скласти резюме (можливо в цьому вам допоможе «Креш-тест резюме на ДОУ ")</a:t>
          </a:r>
          <a:endParaRPr lang="uk-UA" noProof="1">
            <a:latin typeface="Times New Roman" pitchFamily="18" charset="0"/>
            <a:cs typeface="Times New Roman" pitchFamily="18" charset="0"/>
          </a:endParaRPr>
        </a:p>
      </dgm:t>
    </dgm:pt>
    <dgm:pt modelId="{9B966DFD-4D17-4D07-B2D9-1C156E2A959C}" type="parTrans" cxnId="{9C7FA67F-239E-4142-BAD2-1C9DDDBC75B1}">
      <dgm:prSet/>
      <dgm:spPr/>
      <dgm:t>
        <a:bodyPr/>
        <a:lstStyle/>
        <a:p>
          <a:endParaRPr lang="uk-UA"/>
        </a:p>
      </dgm:t>
    </dgm:pt>
    <dgm:pt modelId="{EA5AF9ED-DABE-473E-A9B3-3A7B516AA325}" type="sibTrans" cxnId="{9C7FA67F-239E-4142-BAD2-1C9DDDBC75B1}">
      <dgm:prSet/>
      <dgm:spPr/>
      <dgm:t>
        <a:bodyPr/>
        <a:lstStyle/>
        <a:p>
          <a:endParaRPr lang="uk-UA"/>
        </a:p>
      </dgm:t>
    </dgm:pt>
    <dgm:pt modelId="{5578663A-F9C4-4E10-B83A-D7259BE89D3D}">
      <dgm:prSet/>
      <dgm:spPr/>
      <dgm:t>
        <a:bodyPr/>
        <a:lstStyle/>
        <a:p>
          <a:pPr algn="ctr"/>
          <a:r>
            <a:rPr lang="uk-UA" noProof="0" dirty="0" smtClean="0">
              <a:latin typeface="Times New Roman" pitchFamily="18" charset="0"/>
              <a:cs typeface="Times New Roman" pitchFamily="18" charset="0"/>
            </a:rPr>
            <a:t>пройти співбесіду і переконати роботодавця, що ви - саме той єдиний і неповторний кандидат, йому потрібен</a:t>
          </a:r>
          <a:endParaRPr lang="uk-UA" noProof="0" dirty="0">
            <a:latin typeface="Times New Roman" pitchFamily="18" charset="0"/>
            <a:cs typeface="Times New Roman" pitchFamily="18" charset="0"/>
          </a:endParaRPr>
        </a:p>
      </dgm:t>
    </dgm:pt>
    <dgm:pt modelId="{125E84E4-C622-4EA8-A7E8-F2545103B527}" type="parTrans" cxnId="{2DCB3EE1-A118-4997-860E-833F25F44CB4}">
      <dgm:prSet/>
      <dgm:spPr/>
      <dgm:t>
        <a:bodyPr/>
        <a:lstStyle/>
        <a:p>
          <a:endParaRPr lang="uk-UA"/>
        </a:p>
      </dgm:t>
    </dgm:pt>
    <dgm:pt modelId="{99AE91E4-D37A-4BC5-8761-92DE81D2E35F}" type="sibTrans" cxnId="{2DCB3EE1-A118-4997-860E-833F25F44CB4}">
      <dgm:prSet/>
      <dgm:spPr/>
      <dgm:t>
        <a:bodyPr/>
        <a:lstStyle/>
        <a:p>
          <a:endParaRPr lang="uk-UA"/>
        </a:p>
      </dgm:t>
    </dgm:pt>
    <dgm:pt modelId="{CD5E31BC-D393-4222-A310-3BEEE3BF4624}" type="pres">
      <dgm:prSet presAssocID="{EEA006B5-8B16-46FB-959A-F309E2CA1E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57B8EA9-9D72-4BCD-B029-54926EE34763}" type="pres">
      <dgm:prSet presAssocID="{56823DAA-EE39-4521-84A9-2BCB108E08F1}" presName="centerShape" presStyleLbl="node0" presStyleIdx="0" presStyleCnt="1" custScaleX="111941" custLinFactNeighborX="-2146" custLinFactNeighborY="-54483"/>
      <dgm:spPr/>
      <dgm:t>
        <a:bodyPr/>
        <a:lstStyle/>
        <a:p>
          <a:endParaRPr lang="uk-UA"/>
        </a:p>
      </dgm:t>
    </dgm:pt>
    <dgm:pt modelId="{604FD1C7-D13F-4A62-B798-9C06F38BAA37}" type="pres">
      <dgm:prSet presAssocID="{B3DF29F7-2B0B-42D0-8C3A-F6B498905F42}" presName="parTrans" presStyleLbl="bgSibTrans2D1" presStyleIdx="0" presStyleCnt="4" custLinFactNeighborX="3050" custLinFactNeighborY="-2811"/>
      <dgm:spPr/>
      <dgm:t>
        <a:bodyPr/>
        <a:lstStyle/>
        <a:p>
          <a:endParaRPr lang="uk-UA"/>
        </a:p>
      </dgm:t>
    </dgm:pt>
    <dgm:pt modelId="{86972700-9417-47EF-B13A-F47C700237E7}" type="pres">
      <dgm:prSet presAssocID="{E93FC809-B2FD-497A-B441-7B09BFA12BEB}" presName="node" presStyleLbl="node1" presStyleIdx="0" presStyleCnt="4" custScaleX="93179" custRadScaleRad="132338" custRadScaleInc="609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09A6DC-6161-4417-9B63-24ADAFFDD496}" type="pres">
      <dgm:prSet presAssocID="{A6F965D3-BC8E-4156-A27C-A65039B8D906}" presName="parTrans" presStyleLbl="bgSibTrans2D1" presStyleIdx="1" presStyleCnt="4"/>
      <dgm:spPr/>
      <dgm:t>
        <a:bodyPr/>
        <a:lstStyle/>
        <a:p>
          <a:endParaRPr lang="uk-UA"/>
        </a:p>
      </dgm:t>
    </dgm:pt>
    <dgm:pt modelId="{D02CF3E9-E847-4E29-93B6-4F3EDB498DE2}" type="pres">
      <dgm:prSet presAssocID="{BA801851-EA07-46B3-9CB2-56E6329AF366}" presName="node" presStyleLbl="node1" presStyleIdx="1" presStyleCnt="4" custScaleY="78026" custRadScaleRad="71972" custRadScaleInc="-1134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7F4FC0-66A3-4BE7-B5EA-5A2F3A88E6CA}" type="pres">
      <dgm:prSet presAssocID="{9B966DFD-4D17-4D07-B2D9-1C156E2A959C}" presName="parTrans" presStyleLbl="bgSibTrans2D1" presStyleIdx="2" presStyleCnt="4"/>
      <dgm:spPr/>
      <dgm:t>
        <a:bodyPr/>
        <a:lstStyle/>
        <a:p>
          <a:endParaRPr lang="uk-UA"/>
        </a:p>
      </dgm:t>
    </dgm:pt>
    <dgm:pt modelId="{D1C69330-DBAA-4183-9996-3B94377443E3}" type="pres">
      <dgm:prSet presAssocID="{048E3569-648F-4D3B-944C-4C6E9E69DD7C}" presName="node" presStyleLbl="node1" presStyleIdx="2" presStyleCnt="4" custScaleX="109679" custScaleY="76034" custRadScaleRad="68480" custRadScaleInc="10665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44C79D-4DD5-4D86-9CF3-BFDB1C6CB8EE}" type="pres">
      <dgm:prSet presAssocID="{125E84E4-C622-4EA8-A7E8-F2545103B527}" presName="parTrans" presStyleLbl="bgSibTrans2D1" presStyleIdx="3" presStyleCnt="4" custLinFactNeighborX="-5218" custLinFactNeighborY="-18124"/>
      <dgm:spPr/>
      <dgm:t>
        <a:bodyPr/>
        <a:lstStyle/>
        <a:p>
          <a:endParaRPr lang="uk-UA"/>
        </a:p>
      </dgm:t>
    </dgm:pt>
    <dgm:pt modelId="{A49022D7-B0A2-4324-A486-8C8735E2CF6F}" type="pres">
      <dgm:prSet presAssocID="{5578663A-F9C4-4E10-B83A-D7259BE89D3D}" presName="node" presStyleLbl="node1" presStyleIdx="3" presStyleCnt="4" custScaleX="100504" custScaleY="93579" custRadScaleRad="128561" custRadScaleInc="-609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7FA67F-239E-4142-BAD2-1C9DDDBC75B1}" srcId="{56823DAA-EE39-4521-84A9-2BCB108E08F1}" destId="{048E3569-648F-4D3B-944C-4C6E9E69DD7C}" srcOrd="2" destOrd="0" parTransId="{9B966DFD-4D17-4D07-B2D9-1C156E2A959C}" sibTransId="{EA5AF9ED-DABE-473E-A9B3-3A7B516AA325}"/>
    <dgm:cxn modelId="{A71D9F87-75A7-4120-A5CE-5465652CABD1}" type="presOf" srcId="{125E84E4-C622-4EA8-A7E8-F2545103B527}" destId="{8944C79D-4DD5-4D86-9CF3-BFDB1C6CB8EE}" srcOrd="0" destOrd="0" presId="urn:microsoft.com/office/officeart/2005/8/layout/radial4"/>
    <dgm:cxn modelId="{E995E71A-287C-4B84-B057-1212B3468FA5}" type="presOf" srcId="{E93FC809-B2FD-497A-B441-7B09BFA12BEB}" destId="{86972700-9417-47EF-B13A-F47C700237E7}" srcOrd="0" destOrd="0" presId="urn:microsoft.com/office/officeart/2005/8/layout/radial4"/>
    <dgm:cxn modelId="{2DCB3EE1-A118-4997-860E-833F25F44CB4}" srcId="{56823DAA-EE39-4521-84A9-2BCB108E08F1}" destId="{5578663A-F9C4-4E10-B83A-D7259BE89D3D}" srcOrd="3" destOrd="0" parTransId="{125E84E4-C622-4EA8-A7E8-F2545103B527}" sibTransId="{99AE91E4-D37A-4BC5-8761-92DE81D2E35F}"/>
    <dgm:cxn modelId="{6265EC2A-0710-46D1-8AC8-341F5EAD11F6}" type="presOf" srcId="{EEA006B5-8B16-46FB-959A-F309E2CA1ED0}" destId="{CD5E31BC-D393-4222-A310-3BEEE3BF4624}" srcOrd="0" destOrd="0" presId="urn:microsoft.com/office/officeart/2005/8/layout/radial4"/>
    <dgm:cxn modelId="{AC266D0B-F301-47FB-99D8-8890D59AAEC3}" type="presOf" srcId="{B3DF29F7-2B0B-42D0-8C3A-F6B498905F42}" destId="{604FD1C7-D13F-4A62-B798-9C06F38BAA37}" srcOrd="0" destOrd="0" presId="urn:microsoft.com/office/officeart/2005/8/layout/radial4"/>
    <dgm:cxn modelId="{D922AB05-34BC-4BDE-AFD4-0A47B5CBCED1}" type="presOf" srcId="{9B966DFD-4D17-4D07-B2D9-1C156E2A959C}" destId="{B17F4FC0-66A3-4BE7-B5EA-5A2F3A88E6CA}" srcOrd="0" destOrd="0" presId="urn:microsoft.com/office/officeart/2005/8/layout/radial4"/>
    <dgm:cxn modelId="{0632CBF3-60BC-4873-95C1-97F9D1838E1B}" type="presOf" srcId="{5578663A-F9C4-4E10-B83A-D7259BE89D3D}" destId="{A49022D7-B0A2-4324-A486-8C8735E2CF6F}" srcOrd="0" destOrd="0" presId="urn:microsoft.com/office/officeart/2005/8/layout/radial4"/>
    <dgm:cxn modelId="{FC253E91-CF14-4E9D-9503-5037915ED776}" type="presOf" srcId="{BA801851-EA07-46B3-9CB2-56E6329AF366}" destId="{D02CF3E9-E847-4E29-93B6-4F3EDB498DE2}" srcOrd="0" destOrd="0" presId="urn:microsoft.com/office/officeart/2005/8/layout/radial4"/>
    <dgm:cxn modelId="{E9AD6FE6-97A0-4958-903D-A49C846BDDA3}" type="presOf" srcId="{56823DAA-EE39-4521-84A9-2BCB108E08F1}" destId="{357B8EA9-9D72-4BCD-B029-54926EE34763}" srcOrd="0" destOrd="0" presId="urn:microsoft.com/office/officeart/2005/8/layout/radial4"/>
    <dgm:cxn modelId="{BABB5ECE-8DD0-42D7-B60B-335264D67390}" srcId="{56823DAA-EE39-4521-84A9-2BCB108E08F1}" destId="{E93FC809-B2FD-497A-B441-7B09BFA12BEB}" srcOrd="0" destOrd="0" parTransId="{B3DF29F7-2B0B-42D0-8C3A-F6B498905F42}" sibTransId="{106B267E-A579-451C-8E2C-66C64C786B72}"/>
    <dgm:cxn modelId="{605DA30B-91E4-4640-8F0A-14B548F14717}" srcId="{56823DAA-EE39-4521-84A9-2BCB108E08F1}" destId="{BA801851-EA07-46B3-9CB2-56E6329AF366}" srcOrd="1" destOrd="0" parTransId="{A6F965D3-BC8E-4156-A27C-A65039B8D906}" sibTransId="{8B633880-48DA-4CFE-8068-1B43EB2AE768}"/>
    <dgm:cxn modelId="{EE6D2641-B59B-4093-B528-E385F52FC365}" srcId="{EEA006B5-8B16-46FB-959A-F309E2CA1ED0}" destId="{56823DAA-EE39-4521-84A9-2BCB108E08F1}" srcOrd="0" destOrd="0" parTransId="{12D4423B-B916-4287-9B87-A1101E264C83}" sibTransId="{E05EF3B0-6330-4D20-97E9-0E03B09A2884}"/>
    <dgm:cxn modelId="{93C6A3AD-E260-405B-A8A0-DF6033BEEF98}" type="presOf" srcId="{048E3569-648F-4D3B-944C-4C6E9E69DD7C}" destId="{D1C69330-DBAA-4183-9996-3B94377443E3}" srcOrd="0" destOrd="0" presId="urn:microsoft.com/office/officeart/2005/8/layout/radial4"/>
    <dgm:cxn modelId="{298FBF59-7A17-45E0-AF66-5AC9F51C9AEC}" type="presOf" srcId="{A6F965D3-BC8E-4156-A27C-A65039B8D906}" destId="{0209A6DC-6161-4417-9B63-24ADAFFDD496}" srcOrd="0" destOrd="0" presId="urn:microsoft.com/office/officeart/2005/8/layout/radial4"/>
    <dgm:cxn modelId="{FDA805BA-035B-4850-A0CC-07ACA7C5607E}" type="presParOf" srcId="{CD5E31BC-D393-4222-A310-3BEEE3BF4624}" destId="{357B8EA9-9D72-4BCD-B029-54926EE34763}" srcOrd="0" destOrd="0" presId="urn:microsoft.com/office/officeart/2005/8/layout/radial4"/>
    <dgm:cxn modelId="{FC771CE8-889F-4E0E-8432-57AD33CE3AFD}" type="presParOf" srcId="{CD5E31BC-D393-4222-A310-3BEEE3BF4624}" destId="{604FD1C7-D13F-4A62-B798-9C06F38BAA37}" srcOrd="1" destOrd="0" presId="urn:microsoft.com/office/officeart/2005/8/layout/radial4"/>
    <dgm:cxn modelId="{FEEF3F2F-D0ED-4171-876A-926BA5B55788}" type="presParOf" srcId="{CD5E31BC-D393-4222-A310-3BEEE3BF4624}" destId="{86972700-9417-47EF-B13A-F47C700237E7}" srcOrd="2" destOrd="0" presId="urn:microsoft.com/office/officeart/2005/8/layout/radial4"/>
    <dgm:cxn modelId="{7278B712-617A-4798-BDCC-0394E0ACD568}" type="presParOf" srcId="{CD5E31BC-D393-4222-A310-3BEEE3BF4624}" destId="{0209A6DC-6161-4417-9B63-24ADAFFDD496}" srcOrd="3" destOrd="0" presId="urn:microsoft.com/office/officeart/2005/8/layout/radial4"/>
    <dgm:cxn modelId="{D4BECA02-FEFD-40E1-B056-C376EDFD918B}" type="presParOf" srcId="{CD5E31BC-D393-4222-A310-3BEEE3BF4624}" destId="{D02CF3E9-E847-4E29-93B6-4F3EDB498DE2}" srcOrd="4" destOrd="0" presId="urn:microsoft.com/office/officeart/2005/8/layout/radial4"/>
    <dgm:cxn modelId="{FA366489-C2B9-49CF-A9D3-C8E7EEF44694}" type="presParOf" srcId="{CD5E31BC-D393-4222-A310-3BEEE3BF4624}" destId="{B17F4FC0-66A3-4BE7-B5EA-5A2F3A88E6CA}" srcOrd="5" destOrd="0" presId="urn:microsoft.com/office/officeart/2005/8/layout/radial4"/>
    <dgm:cxn modelId="{0502310A-EEDB-4D49-9111-7E26B4B78D93}" type="presParOf" srcId="{CD5E31BC-D393-4222-A310-3BEEE3BF4624}" destId="{D1C69330-DBAA-4183-9996-3B94377443E3}" srcOrd="6" destOrd="0" presId="urn:microsoft.com/office/officeart/2005/8/layout/radial4"/>
    <dgm:cxn modelId="{9D730553-76A6-480D-BD7A-604AA5CA37E5}" type="presParOf" srcId="{CD5E31BC-D393-4222-A310-3BEEE3BF4624}" destId="{8944C79D-4DD5-4D86-9CF3-BFDB1C6CB8EE}" srcOrd="7" destOrd="0" presId="urn:microsoft.com/office/officeart/2005/8/layout/radial4"/>
    <dgm:cxn modelId="{AD0E499F-2856-4CE7-832A-0F2043AB49F4}" type="presParOf" srcId="{CD5E31BC-D393-4222-A310-3BEEE3BF4624}" destId="{A49022D7-B0A2-4324-A486-8C8735E2CF6F}" srcOrd="8" destOrd="0" presId="urn:microsoft.com/office/officeart/2005/8/layout/radial4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8718D-A0E7-4F41-A21B-0A62C452D693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D139E27-EF47-402F-BD53-C2A323386FD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indent="457200" algn="just" rtl="0">
            <a:spcAft>
              <a:spcPts val="0"/>
            </a:spcAft>
          </a:pPr>
          <a:r>
            <a:rPr lang="uk-UA" sz="1800" spc="0" noProof="0" dirty="0" smtClean="0"/>
            <a:t>Дана доповідь присвячена короткому огляду варіантів вирішення проблеми працевлаштування або хоча б придбання такого необхідного досвіду і навичок роботи в команді професіоналів.</a:t>
          </a:r>
          <a:endParaRPr lang="uk-UA" sz="1800" spc="0" noProof="0" dirty="0"/>
        </a:p>
      </dgm:t>
    </dgm:pt>
    <dgm:pt modelId="{B567FAF9-A1D9-4ADF-8E67-7087BDEB47DD}" type="parTrans" cxnId="{B60A7105-8C01-4A93-9ABC-C5B8EB8911EC}">
      <dgm:prSet/>
      <dgm:spPr/>
      <dgm:t>
        <a:bodyPr/>
        <a:lstStyle/>
        <a:p>
          <a:endParaRPr lang="uk-UA"/>
        </a:p>
      </dgm:t>
    </dgm:pt>
    <dgm:pt modelId="{B7DE377F-CD78-47F6-A616-461D8B87F088}" type="sibTrans" cxnId="{B60A7105-8C01-4A93-9ABC-C5B8EB8911EC}">
      <dgm:prSet/>
      <dgm:spPr/>
      <dgm:t>
        <a:bodyPr/>
        <a:lstStyle/>
        <a:p>
          <a:endParaRPr lang="uk-UA"/>
        </a:p>
      </dgm:t>
    </dgm:pt>
    <dgm:pt modelId="{3243A63B-931F-4DB6-87F8-DE52DD672558}" type="pres">
      <dgm:prSet presAssocID="{1B58718D-A0E7-4F41-A21B-0A62C452D69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03DA59-A82E-48A2-83A6-9A0D5F2EE33E}" type="pres">
      <dgm:prSet presAssocID="{1B58718D-A0E7-4F41-A21B-0A62C452D693}" presName="arrow" presStyleLbl="bgShp" presStyleIdx="0" presStyleCnt="1"/>
      <dgm:spPr/>
    </dgm:pt>
    <dgm:pt modelId="{01C8A3CA-6D34-478E-B58B-45CEBF388EE3}" type="pres">
      <dgm:prSet presAssocID="{1B58718D-A0E7-4F41-A21B-0A62C452D693}" presName="linearProcess" presStyleCnt="0"/>
      <dgm:spPr/>
    </dgm:pt>
    <dgm:pt modelId="{3C33E3C8-AC99-452F-BB8F-D14F4B0B242A}" type="pres">
      <dgm:prSet presAssocID="{6D139E27-EF47-402F-BD53-C2A323386FD7}" presName="textNode" presStyleLbl="node1" presStyleIdx="0" presStyleCnt="1" custScaleY="1125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60A7105-8C01-4A93-9ABC-C5B8EB8911EC}" srcId="{1B58718D-A0E7-4F41-A21B-0A62C452D693}" destId="{6D139E27-EF47-402F-BD53-C2A323386FD7}" srcOrd="0" destOrd="0" parTransId="{B567FAF9-A1D9-4ADF-8E67-7087BDEB47DD}" sibTransId="{B7DE377F-CD78-47F6-A616-461D8B87F088}"/>
    <dgm:cxn modelId="{AC1BC7D0-67AD-4974-AC04-B6588146ABEC}" type="presOf" srcId="{1B58718D-A0E7-4F41-A21B-0A62C452D693}" destId="{3243A63B-931F-4DB6-87F8-DE52DD672558}" srcOrd="0" destOrd="0" presId="urn:microsoft.com/office/officeart/2005/8/layout/hProcess9"/>
    <dgm:cxn modelId="{4805FC71-03CC-4D90-AE6D-B31FAF5F72D8}" type="presOf" srcId="{6D139E27-EF47-402F-BD53-C2A323386FD7}" destId="{3C33E3C8-AC99-452F-BB8F-D14F4B0B242A}" srcOrd="0" destOrd="0" presId="urn:microsoft.com/office/officeart/2005/8/layout/hProcess9"/>
    <dgm:cxn modelId="{4F79F19D-B053-4903-BD50-84C46ADDEFB3}" type="presParOf" srcId="{3243A63B-931F-4DB6-87F8-DE52DD672558}" destId="{D703DA59-A82E-48A2-83A6-9A0D5F2EE33E}" srcOrd="0" destOrd="0" presId="urn:microsoft.com/office/officeart/2005/8/layout/hProcess9"/>
    <dgm:cxn modelId="{43231C8C-9EC7-4CBE-8172-DBC66A419870}" type="presParOf" srcId="{3243A63B-931F-4DB6-87F8-DE52DD672558}" destId="{01C8A3CA-6D34-478E-B58B-45CEBF388EE3}" srcOrd="1" destOrd="0" presId="urn:microsoft.com/office/officeart/2005/8/layout/hProcess9"/>
    <dgm:cxn modelId="{4A5671BE-0760-4EC3-A346-ACCE454A8EE5}" type="presParOf" srcId="{01C8A3CA-6D34-478E-B58B-45CEBF388EE3}" destId="{3C33E3C8-AC99-452F-BB8F-D14F4B0B242A}" srcOrd="0" destOrd="0" presId="urn:microsoft.com/office/officeart/2005/8/layout/hProcess9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F9BEB2-EC5F-4BAA-9C1D-7F118706A30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F20BFB5-2A13-4AB2-9FC8-D608D76CF4A6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noProof="1" smtClean="0"/>
            <a:t>Luxoft Training</a:t>
          </a:r>
          <a:endParaRPr lang="en-US" noProof="1"/>
        </a:p>
      </dgm:t>
    </dgm:pt>
    <dgm:pt modelId="{6B29DD4D-9950-4AA8-86DE-0B50B1DA9B6C}" type="parTrans" cxnId="{24134D0A-38D6-4BAF-90D2-1F1B341FBD7D}">
      <dgm:prSet/>
      <dgm:spPr/>
      <dgm:t>
        <a:bodyPr/>
        <a:lstStyle/>
        <a:p>
          <a:endParaRPr lang="uk-UA"/>
        </a:p>
      </dgm:t>
    </dgm:pt>
    <dgm:pt modelId="{E43FED52-96CC-4F8B-AFFC-811AF0139BAB}" type="sibTrans" cxnId="{24134D0A-38D6-4BAF-90D2-1F1B341FBD7D}">
      <dgm:prSet/>
      <dgm:spPr/>
      <dgm:t>
        <a:bodyPr/>
        <a:lstStyle/>
        <a:p>
          <a:endParaRPr lang="uk-UA"/>
        </a:p>
      </dgm:t>
    </dgm:pt>
    <dgm:pt modelId="{422B0CBA-2C21-4B05-B3CC-BC3D2E79B692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noProof="1" smtClean="0"/>
            <a:t>Ciklum Knowledge Center</a:t>
          </a:r>
          <a:endParaRPr lang="en-US" noProof="1"/>
        </a:p>
      </dgm:t>
    </dgm:pt>
    <dgm:pt modelId="{0956C911-B134-4F3D-8D2C-13B6461449C4}" type="parTrans" cxnId="{F13349DE-C107-4CC7-8DD6-7047A32D4B43}">
      <dgm:prSet/>
      <dgm:spPr/>
      <dgm:t>
        <a:bodyPr/>
        <a:lstStyle/>
        <a:p>
          <a:endParaRPr lang="uk-UA"/>
        </a:p>
      </dgm:t>
    </dgm:pt>
    <dgm:pt modelId="{247D6F02-3323-4078-9A9C-459D7652B47F}" type="sibTrans" cxnId="{F13349DE-C107-4CC7-8DD6-7047A32D4B43}">
      <dgm:prSet/>
      <dgm:spPr/>
      <dgm:t>
        <a:bodyPr/>
        <a:lstStyle/>
        <a:p>
          <a:endParaRPr lang="uk-UA"/>
        </a:p>
      </dgm:t>
    </dgm:pt>
    <dgm:pt modelId="{BF5032F3-1379-4CA5-A475-662F4D9193CE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Навчальний Центр </a:t>
          </a:r>
          <a:r>
            <a:rPr lang="en-GB" dirty="0" smtClean="0"/>
            <a:t>ISD</a:t>
          </a:r>
          <a:endParaRPr lang="uk-UA" dirty="0"/>
        </a:p>
      </dgm:t>
    </dgm:pt>
    <dgm:pt modelId="{B0C1D323-A92D-48BF-BCFC-C280B210EA0B}" type="parTrans" cxnId="{378ADEB0-D88F-4F49-9C7B-FA0E2EB5F461}">
      <dgm:prSet/>
      <dgm:spPr/>
      <dgm:t>
        <a:bodyPr/>
        <a:lstStyle/>
        <a:p>
          <a:endParaRPr lang="uk-UA"/>
        </a:p>
      </dgm:t>
    </dgm:pt>
    <dgm:pt modelId="{0CFE1F19-D5C4-4267-BDE6-D4BA43A449A0}" type="sibTrans" cxnId="{378ADEB0-D88F-4F49-9C7B-FA0E2EB5F461}">
      <dgm:prSet/>
      <dgm:spPr/>
      <dgm:t>
        <a:bodyPr/>
        <a:lstStyle/>
        <a:p>
          <a:endParaRPr lang="uk-UA"/>
        </a:p>
      </dgm:t>
    </dgm:pt>
    <dgm:pt modelId="{16D7EE82-A846-4308-B21E-C9AA41B1434D}" type="pres">
      <dgm:prSet presAssocID="{FDF9BEB2-EC5F-4BAA-9C1D-7F118706A3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8BF8C4-90E2-4BB8-8910-A322FCAD721E}" type="pres">
      <dgm:prSet presAssocID="{8F20BFB5-2A13-4AB2-9FC8-D608D76CF4A6}" presName="node" presStyleLbl="node1" presStyleIdx="0" presStyleCnt="3" custScaleX="72705" custScaleY="98229" custLinFactNeighborX="-39601" custLinFactNeighborY="197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B1B977-69F0-45D3-B442-189514CB7D8B}" type="pres">
      <dgm:prSet presAssocID="{E43FED52-96CC-4F8B-AFFC-811AF0139BAB}" presName="sibTrans" presStyleCnt="0"/>
      <dgm:spPr/>
    </dgm:pt>
    <dgm:pt modelId="{DD5BEDD3-2DF9-43BA-80BB-2E520F1DD5DF}" type="pres">
      <dgm:prSet presAssocID="{422B0CBA-2C21-4B05-B3CC-BC3D2E79B692}" presName="node" presStyleLbl="node1" presStyleIdx="1" presStyleCnt="3" custScaleX="71719" custLinFactNeighborX="-978" custLinFactNeighborY="193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AE6630-93C5-4FCC-938D-F6D62ABF653C}" type="pres">
      <dgm:prSet presAssocID="{247D6F02-3323-4078-9A9C-459D7652B47F}" presName="sibTrans" presStyleCnt="0"/>
      <dgm:spPr/>
    </dgm:pt>
    <dgm:pt modelId="{569D6550-9E1A-4BF3-95CE-D7E8318A8E91}" type="pres">
      <dgm:prSet presAssocID="{BF5032F3-1379-4CA5-A475-662F4D9193CE}" presName="node" presStyleLbl="node1" presStyleIdx="2" presStyleCnt="3" custScaleX="71096" custLinFactNeighborX="-2775" custLinFactNeighborY="205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13349DE-C107-4CC7-8DD6-7047A32D4B43}" srcId="{FDF9BEB2-EC5F-4BAA-9C1D-7F118706A307}" destId="{422B0CBA-2C21-4B05-B3CC-BC3D2E79B692}" srcOrd="1" destOrd="0" parTransId="{0956C911-B134-4F3D-8D2C-13B6461449C4}" sibTransId="{247D6F02-3323-4078-9A9C-459D7652B47F}"/>
    <dgm:cxn modelId="{24134D0A-38D6-4BAF-90D2-1F1B341FBD7D}" srcId="{FDF9BEB2-EC5F-4BAA-9C1D-7F118706A307}" destId="{8F20BFB5-2A13-4AB2-9FC8-D608D76CF4A6}" srcOrd="0" destOrd="0" parTransId="{6B29DD4D-9950-4AA8-86DE-0B50B1DA9B6C}" sibTransId="{E43FED52-96CC-4F8B-AFFC-811AF0139BAB}"/>
    <dgm:cxn modelId="{378ADEB0-D88F-4F49-9C7B-FA0E2EB5F461}" srcId="{FDF9BEB2-EC5F-4BAA-9C1D-7F118706A307}" destId="{BF5032F3-1379-4CA5-A475-662F4D9193CE}" srcOrd="2" destOrd="0" parTransId="{B0C1D323-A92D-48BF-BCFC-C280B210EA0B}" sibTransId="{0CFE1F19-D5C4-4267-BDE6-D4BA43A449A0}"/>
    <dgm:cxn modelId="{0E3A3AF4-5120-4E13-8963-CE17B611F694}" type="presOf" srcId="{BF5032F3-1379-4CA5-A475-662F4D9193CE}" destId="{569D6550-9E1A-4BF3-95CE-D7E8318A8E91}" srcOrd="0" destOrd="0" presId="urn:microsoft.com/office/officeart/2005/8/layout/default"/>
    <dgm:cxn modelId="{5DFE65CB-4722-4F0F-9692-E2A06A2BCA63}" type="presOf" srcId="{FDF9BEB2-EC5F-4BAA-9C1D-7F118706A307}" destId="{16D7EE82-A846-4308-B21E-C9AA41B1434D}" srcOrd="0" destOrd="0" presId="urn:microsoft.com/office/officeart/2005/8/layout/default"/>
    <dgm:cxn modelId="{5D1DC118-6E95-4480-A2B9-2B84A95F4593}" type="presOf" srcId="{422B0CBA-2C21-4B05-B3CC-BC3D2E79B692}" destId="{DD5BEDD3-2DF9-43BA-80BB-2E520F1DD5DF}" srcOrd="0" destOrd="0" presId="urn:microsoft.com/office/officeart/2005/8/layout/default"/>
    <dgm:cxn modelId="{4F012AA5-C09B-4EC3-84E1-6C75E6D81902}" type="presOf" srcId="{8F20BFB5-2A13-4AB2-9FC8-D608D76CF4A6}" destId="{0B8BF8C4-90E2-4BB8-8910-A322FCAD721E}" srcOrd="0" destOrd="0" presId="urn:microsoft.com/office/officeart/2005/8/layout/default"/>
    <dgm:cxn modelId="{AF666B25-4387-4F6E-BEE3-5CC9283C56F3}" type="presParOf" srcId="{16D7EE82-A846-4308-B21E-C9AA41B1434D}" destId="{0B8BF8C4-90E2-4BB8-8910-A322FCAD721E}" srcOrd="0" destOrd="0" presId="urn:microsoft.com/office/officeart/2005/8/layout/default"/>
    <dgm:cxn modelId="{7006A108-1222-4AFD-BEF7-E2490094CA1F}" type="presParOf" srcId="{16D7EE82-A846-4308-B21E-C9AA41B1434D}" destId="{E5B1B977-69F0-45D3-B442-189514CB7D8B}" srcOrd="1" destOrd="0" presId="urn:microsoft.com/office/officeart/2005/8/layout/default"/>
    <dgm:cxn modelId="{C6E0CCDA-078E-4CCA-9F91-3A015F1A15C7}" type="presParOf" srcId="{16D7EE82-A846-4308-B21E-C9AA41B1434D}" destId="{DD5BEDD3-2DF9-43BA-80BB-2E520F1DD5DF}" srcOrd="2" destOrd="0" presId="urn:microsoft.com/office/officeart/2005/8/layout/default"/>
    <dgm:cxn modelId="{053BD6AA-2989-43F1-8813-8FFE05595BA1}" type="presParOf" srcId="{16D7EE82-A846-4308-B21E-C9AA41B1434D}" destId="{B8AE6630-93C5-4FCC-938D-F6D62ABF653C}" srcOrd="3" destOrd="0" presId="urn:microsoft.com/office/officeart/2005/8/layout/default"/>
    <dgm:cxn modelId="{1F60E7ED-2568-4050-954E-48DA2F79F5AF}" type="presParOf" srcId="{16D7EE82-A846-4308-B21E-C9AA41B1434D}" destId="{569D6550-9E1A-4BF3-95CE-D7E8318A8E91}" srcOrd="4" destOrd="0" presId="urn:microsoft.com/office/officeart/2005/8/layout/default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AE9D2D-88CD-4FBC-9C06-47AF3A3372F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09F64C4-B817-4E10-B124-76AB2FE8A536}">
      <dgm:prSet phldrT="[Текст]"/>
      <dgm:spPr/>
      <dgm:t>
        <a:bodyPr/>
        <a:lstStyle/>
        <a:p>
          <a:r>
            <a:rPr lang="uk-UA" dirty="0" smtClean="0"/>
            <a:t>Центр Навчання </a:t>
          </a:r>
          <a:r>
            <a:rPr lang="en-GB" noProof="1" smtClean="0"/>
            <a:t>Infopulse</a:t>
          </a:r>
          <a:endParaRPr lang="en-GB" noProof="1"/>
        </a:p>
      </dgm:t>
    </dgm:pt>
    <dgm:pt modelId="{46D7FC58-26EF-4D23-99A3-53DD2347AD38}" type="parTrans" cxnId="{D771F4AC-9C4B-47D9-B7DD-709CFE708FB2}">
      <dgm:prSet/>
      <dgm:spPr/>
      <dgm:t>
        <a:bodyPr/>
        <a:lstStyle/>
        <a:p>
          <a:endParaRPr lang="uk-UA"/>
        </a:p>
      </dgm:t>
    </dgm:pt>
    <dgm:pt modelId="{7CE95432-39E1-454C-82C8-8F792D2D110C}" type="sibTrans" cxnId="{D771F4AC-9C4B-47D9-B7DD-709CFE708FB2}">
      <dgm:prSet/>
      <dgm:spPr/>
      <dgm:t>
        <a:bodyPr/>
        <a:lstStyle/>
        <a:p>
          <a:endParaRPr lang="uk-UA"/>
        </a:p>
      </dgm:t>
    </dgm:pt>
    <dgm:pt modelId="{2AD86D9D-3A91-4664-AC3B-EB6F9B99B147}">
      <dgm:prSet phldrT="[Текст]"/>
      <dgm:spPr/>
      <dgm:t>
        <a:bodyPr/>
        <a:lstStyle/>
        <a:p>
          <a:r>
            <a:rPr lang="uk-UA" dirty="0" smtClean="0"/>
            <a:t>Київ</a:t>
          </a:r>
          <a:endParaRPr lang="uk-UA" dirty="0"/>
        </a:p>
      </dgm:t>
    </dgm:pt>
    <dgm:pt modelId="{94BA9C5F-C113-48BA-A7CE-FF19CD9FF21F}" type="parTrans" cxnId="{795B8863-7EBD-4BAE-8FA7-B01021F682B8}">
      <dgm:prSet/>
      <dgm:spPr/>
      <dgm:t>
        <a:bodyPr/>
        <a:lstStyle/>
        <a:p>
          <a:endParaRPr lang="uk-UA"/>
        </a:p>
      </dgm:t>
    </dgm:pt>
    <dgm:pt modelId="{12CF22E5-A7FC-4F52-A228-9A719FBB0F48}" type="sibTrans" cxnId="{795B8863-7EBD-4BAE-8FA7-B01021F682B8}">
      <dgm:prSet/>
      <dgm:spPr/>
      <dgm:t>
        <a:bodyPr/>
        <a:lstStyle/>
        <a:p>
          <a:endParaRPr lang="uk-UA"/>
        </a:p>
      </dgm:t>
    </dgm:pt>
    <dgm:pt modelId="{3986D82F-20FC-4AF2-B320-30CC958882D0}">
      <dgm:prSet phldrT="[Текст]"/>
      <dgm:spPr/>
      <dgm:t>
        <a:bodyPr/>
        <a:lstStyle/>
        <a:p>
          <a:r>
            <a:rPr lang="uk-UA" dirty="0" smtClean="0"/>
            <a:t>Вінниця</a:t>
          </a:r>
          <a:endParaRPr lang="uk-UA" dirty="0"/>
        </a:p>
      </dgm:t>
    </dgm:pt>
    <dgm:pt modelId="{1209FCAE-1D57-4A35-9DBA-6B07A69DA9F6}" type="parTrans" cxnId="{8BA50E6E-1787-4277-9CF5-282F2C9924A5}">
      <dgm:prSet/>
      <dgm:spPr/>
      <dgm:t>
        <a:bodyPr/>
        <a:lstStyle/>
        <a:p>
          <a:endParaRPr lang="uk-UA"/>
        </a:p>
      </dgm:t>
    </dgm:pt>
    <dgm:pt modelId="{9FFFF635-7CCF-4656-B156-7627DFC9B4E9}" type="sibTrans" cxnId="{8BA50E6E-1787-4277-9CF5-282F2C9924A5}">
      <dgm:prSet/>
      <dgm:spPr/>
      <dgm:t>
        <a:bodyPr/>
        <a:lstStyle/>
        <a:p>
          <a:endParaRPr lang="uk-UA"/>
        </a:p>
      </dgm:t>
    </dgm:pt>
    <dgm:pt modelId="{10A624A5-1F32-4265-9B2F-6212A7736850}">
      <dgm:prSet phldrT="[Текст]"/>
      <dgm:spPr/>
      <dgm:t>
        <a:bodyPr/>
        <a:lstStyle/>
        <a:p>
          <a:r>
            <a:rPr lang="uk-UA" dirty="0" smtClean="0"/>
            <a:t>Луганськ</a:t>
          </a:r>
          <a:endParaRPr lang="uk-UA" dirty="0"/>
        </a:p>
      </dgm:t>
    </dgm:pt>
    <dgm:pt modelId="{27281B46-AA11-4C08-8299-1761B7635235}" type="parTrans" cxnId="{7AF29026-ECE3-4F91-9A8D-50B20639D447}">
      <dgm:prSet/>
      <dgm:spPr/>
      <dgm:t>
        <a:bodyPr/>
        <a:lstStyle/>
        <a:p>
          <a:endParaRPr lang="uk-UA"/>
        </a:p>
      </dgm:t>
    </dgm:pt>
    <dgm:pt modelId="{3C8DB76A-8BC9-4C89-A071-AE8DC6EE8235}" type="sibTrans" cxnId="{7AF29026-ECE3-4F91-9A8D-50B20639D447}">
      <dgm:prSet/>
      <dgm:spPr/>
      <dgm:t>
        <a:bodyPr/>
        <a:lstStyle/>
        <a:p>
          <a:endParaRPr lang="uk-UA"/>
        </a:p>
      </dgm:t>
    </dgm:pt>
    <dgm:pt modelId="{9AD81956-388B-48A0-AC7B-4067272B98B8}">
      <dgm:prSet phldrT="[Текст]"/>
      <dgm:spPr/>
      <dgm:t>
        <a:bodyPr/>
        <a:lstStyle/>
        <a:p>
          <a:r>
            <a:rPr lang="uk-UA" dirty="0" smtClean="0"/>
            <a:t>Житомир</a:t>
          </a:r>
          <a:endParaRPr lang="uk-UA" dirty="0"/>
        </a:p>
      </dgm:t>
    </dgm:pt>
    <dgm:pt modelId="{07DBB0D1-83B3-4A16-B8BE-C648220A56B5}" type="parTrans" cxnId="{1ADF9AFE-65DF-467F-AA8F-44539973D703}">
      <dgm:prSet/>
      <dgm:spPr/>
      <dgm:t>
        <a:bodyPr/>
        <a:lstStyle/>
        <a:p>
          <a:endParaRPr lang="uk-UA"/>
        </a:p>
      </dgm:t>
    </dgm:pt>
    <dgm:pt modelId="{EC836700-0EC6-4EE1-A7A2-1443D4B99A4A}" type="sibTrans" cxnId="{1ADF9AFE-65DF-467F-AA8F-44539973D703}">
      <dgm:prSet/>
      <dgm:spPr/>
      <dgm:t>
        <a:bodyPr/>
        <a:lstStyle/>
        <a:p>
          <a:endParaRPr lang="uk-UA"/>
        </a:p>
      </dgm:t>
    </dgm:pt>
    <dgm:pt modelId="{F67A70A5-2783-49A9-8936-F8D527F12C70}">
      <dgm:prSet/>
      <dgm:spPr/>
      <dgm:t>
        <a:bodyPr/>
        <a:lstStyle/>
        <a:p>
          <a:endParaRPr lang="uk-UA"/>
        </a:p>
      </dgm:t>
    </dgm:pt>
    <dgm:pt modelId="{DEF0025D-4C89-4D3B-AD61-9610D6BF3A04}" type="parTrans" cxnId="{FAAE9F36-C943-4338-B83E-F1520BD9B6A3}">
      <dgm:prSet/>
      <dgm:spPr/>
      <dgm:t>
        <a:bodyPr/>
        <a:lstStyle/>
        <a:p>
          <a:endParaRPr lang="uk-UA"/>
        </a:p>
      </dgm:t>
    </dgm:pt>
    <dgm:pt modelId="{EDEF3D31-353B-40FA-8B8E-2D15E076F21C}" type="sibTrans" cxnId="{FAAE9F36-C943-4338-B83E-F1520BD9B6A3}">
      <dgm:prSet/>
      <dgm:spPr/>
      <dgm:t>
        <a:bodyPr/>
        <a:lstStyle/>
        <a:p>
          <a:endParaRPr lang="uk-UA"/>
        </a:p>
      </dgm:t>
    </dgm:pt>
    <dgm:pt modelId="{1068F554-F237-4BF6-BCB3-90B044FE9996}" type="pres">
      <dgm:prSet presAssocID="{20AE9D2D-88CD-4FBC-9C06-47AF3A3372F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64B20D-0630-493E-BF90-1E15D7696D3E}" type="pres">
      <dgm:prSet presAssocID="{20AE9D2D-88CD-4FBC-9C06-47AF3A3372F8}" presName="radial" presStyleCnt="0">
        <dgm:presLayoutVars>
          <dgm:animLvl val="ctr"/>
        </dgm:presLayoutVars>
      </dgm:prSet>
      <dgm:spPr/>
    </dgm:pt>
    <dgm:pt modelId="{A13E0397-AF4F-43C3-920C-6463EC0153AF}" type="pres">
      <dgm:prSet presAssocID="{009F64C4-B817-4E10-B124-76AB2FE8A536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7F06B9B5-47EB-4D07-B719-EC9F7A3AFE3B}" type="pres">
      <dgm:prSet presAssocID="{2AD86D9D-3A91-4664-AC3B-EB6F9B99B147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8DD5E4-D6F1-4455-9B38-1E88A8234BB8}" type="pres">
      <dgm:prSet presAssocID="{3986D82F-20FC-4AF2-B320-30CC958882D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BE79A7-32BD-4C18-B4F7-66F01DA2FABE}" type="pres">
      <dgm:prSet presAssocID="{10A624A5-1F32-4265-9B2F-6212A773685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F8485E-6812-47B9-8613-91028CC953AC}" type="pres">
      <dgm:prSet presAssocID="{9AD81956-388B-48A0-AC7B-4067272B98B8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126D351-E643-415A-BB5A-BA55B65DB77C}" type="presOf" srcId="{2AD86D9D-3A91-4664-AC3B-EB6F9B99B147}" destId="{7F06B9B5-47EB-4D07-B719-EC9F7A3AFE3B}" srcOrd="0" destOrd="0" presId="urn:microsoft.com/office/officeart/2005/8/layout/radial3"/>
    <dgm:cxn modelId="{AC540370-4187-4688-837A-16DA06ED5EB0}" type="presOf" srcId="{20AE9D2D-88CD-4FBC-9C06-47AF3A3372F8}" destId="{1068F554-F237-4BF6-BCB3-90B044FE9996}" srcOrd="0" destOrd="0" presId="urn:microsoft.com/office/officeart/2005/8/layout/radial3"/>
    <dgm:cxn modelId="{55E0353F-41EC-4496-B0F3-A7D4971A14B6}" type="presOf" srcId="{10A624A5-1F32-4265-9B2F-6212A7736850}" destId="{19BE79A7-32BD-4C18-B4F7-66F01DA2FABE}" srcOrd="0" destOrd="0" presId="urn:microsoft.com/office/officeart/2005/8/layout/radial3"/>
    <dgm:cxn modelId="{7AF29026-ECE3-4F91-9A8D-50B20639D447}" srcId="{009F64C4-B817-4E10-B124-76AB2FE8A536}" destId="{10A624A5-1F32-4265-9B2F-6212A7736850}" srcOrd="2" destOrd="0" parTransId="{27281B46-AA11-4C08-8299-1761B7635235}" sibTransId="{3C8DB76A-8BC9-4C89-A071-AE8DC6EE8235}"/>
    <dgm:cxn modelId="{8BA50E6E-1787-4277-9CF5-282F2C9924A5}" srcId="{009F64C4-B817-4E10-B124-76AB2FE8A536}" destId="{3986D82F-20FC-4AF2-B320-30CC958882D0}" srcOrd="1" destOrd="0" parTransId="{1209FCAE-1D57-4A35-9DBA-6B07A69DA9F6}" sibTransId="{9FFFF635-7CCF-4656-B156-7627DFC9B4E9}"/>
    <dgm:cxn modelId="{0B836C79-945E-46C5-9477-317534373D25}" type="presOf" srcId="{9AD81956-388B-48A0-AC7B-4067272B98B8}" destId="{6BF8485E-6812-47B9-8613-91028CC953AC}" srcOrd="0" destOrd="0" presId="urn:microsoft.com/office/officeart/2005/8/layout/radial3"/>
    <dgm:cxn modelId="{FAAE9F36-C943-4338-B83E-F1520BD9B6A3}" srcId="{20AE9D2D-88CD-4FBC-9C06-47AF3A3372F8}" destId="{F67A70A5-2783-49A9-8936-F8D527F12C70}" srcOrd="1" destOrd="0" parTransId="{DEF0025D-4C89-4D3B-AD61-9610D6BF3A04}" sibTransId="{EDEF3D31-353B-40FA-8B8E-2D15E076F21C}"/>
    <dgm:cxn modelId="{795B8863-7EBD-4BAE-8FA7-B01021F682B8}" srcId="{009F64C4-B817-4E10-B124-76AB2FE8A536}" destId="{2AD86D9D-3A91-4664-AC3B-EB6F9B99B147}" srcOrd="0" destOrd="0" parTransId="{94BA9C5F-C113-48BA-A7CE-FF19CD9FF21F}" sibTransId="{12CF22E5-A7FC-4F52-A228-9A719FBB0F48}"/>
    <dgm:cxn modelId="{CB9967A6-5E57-438C-9319-7E1263CB6A25}" type="presOf" srcId="{009F64C4-B817-4E10-B124-76AB2FE8A536}" destId="{A13E0397-AF4F-43C3-920C-6463EC0153AF}" srcOrd="0" destOrd="0" presId="urn:microsoft.com/office/officeart/2005/8/layout/radial3"/>
    <dgm:cxn modelId="{D771F4AC-9C4B-47D9-B7DD-709CFE708FB2}" srcId="{20AE9D2D-88CD-4FBC-9C06-47AF3A3372F8}" destId="{009F64C4-B817-4E10-B124-76AB2FE8A536}" srcOrd="0" destOrd="0" parTransId="{46D7FC58-26EF-4D23-99A3-53DD2347AD38}" sibTransId="{7CE95432-39E1-454C-82C8-8F792D2D110C}"/>
    <dgm:cxn modelId="{1ADF9AFE-65DF-467F-AA8F-44539973D703}" srcId="{009F64C4-B817-4E10-B124-76AB2FE8A536}" destId="{9AD81956-388B-48A0-AC7B-4067272B98B8}" srcOrd="3" destOrd="0" parTransId="{07DBB0D1-83B3-4A16-B8BE-C648220A56B5}" sibTransId="{EC836700-0EC6-4EE1-A7A2-1443D4B99A4A}"/>
    <dgm:cxn modelId="{F8584B24-4B4C-43CA-A6C6-996910D096CD}" type="presOf" srcId="{3986D82F-20FC-4AF2-B320-30CC958882D0}" destId="{E98DD5E4-D6F1-4455-9B38-1E88A8234BB8}" srcOrd="0" destOrd="0" presId="urn:microsoft.com/office/officeart/2005/8/layout/radial3"/>
    <dgm:cxn modelId="{329D168A-B133-4E77-ACF1-AB9CD6C70BD9}" type="presParOf" srcId="{1068F554-F237-4BF6-BCB3-90B044FE9996}" destId="{9264B20D-0630-493E-BF90-1E15D7696D3E}" srcOrd="0" destOrd="0" presId="urn:microsoft.com/office/officeart/2005/8/layout/radial3"/>
    <dgm:cxn modelId="{0C007510-3C89-4B25-8DD5-F25C5A568942}" type="presParOf" srcId="{9264B20D-0630-493E-BF90-1E15D7696D3E}" destId="{A13E0397-AF4F-43C3-920C-6463EC0153AF}" srcOrd="0" destOrd="0" presId="urn:microsoft.com/office/officeart/2005/8/layout/radial3"/>
    <dgm:cxn modelId="{2B40574E-5C9B-4FB2-83BC-DC238F5255C5}" type="presParOf" srcId="{9264B20D-0630-493E-BF90-1E15D7696D3E}" destId="{7F06B9B5-47EB-4D07-B719-EC9F7A3AFE3B}" srcOrd="1" destOrd="0" presId="urn:microsoft.com/office/officeart/2005/8/layout/radial3"/>
    <dgm:cxn modelId="{BDA95F44-7162-4956-A7D6-62C9A4DCAC2C}" type="presParOf" srcId="{9264B20D-0630-493E-BF90-1E15D7696D3E}" destId="{E98DD5E4-D6F1-4455-9B38-1E88A8234BB8}" srcOrd="2" destOrd="0" presId="urn:microsoft.com/office/officeart/2005/8/layout/radial3"/>
    <dgm:cxn modelId="{AA7625C0-E920-4816-8D7B-7691998914FE}" type="presParOf" srcId="{9264B20D-0630-493E-BF90-1E15D7696D3E}" destId="{19BE79A7-32BD-4C18-B4F7-66F01DA2FABE}" srcOrd="3" destOrd="0" presId="urn:microsoft.com/office/officeart/2005/8/layout/radial3"/>
    <dgm:cxn modelId="{A27F81D9-1385-4958-AAF9-728E3A2D08E2}" type="presParOf" srcId="{9264B20D-0630-493E-BF90-1E15D7696D3E}" destId="{6BF8485E-6812-47B9-8613-91028CC953AC}" srcOrd="4" destOrd="0" presId="urn:microsoft.com/office/officeart/2005/8/layout/radial3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98CC7-0794-4700-B845-E70A3ABD450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AB2ED9A-E56C-49D9-B8DF-15AF44A0DB59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GB" dirty="0" smtClean="0"/>
            <a:t>Materialise Academy</a:t>
          </a:r>
          <a:endParaRPr lang="uk-UA" dirty="0"/>
        </a:p>
      </dgm:t>
    </dgm:pt>
    <dgm:pt modelId="{7C1C71A6-03CA-40D5-AFCC-0C4552866F57}" type="parTrans" cxnId="{A3DB2144-1E0B-4765-A15B-72F9CC0F542C}">
      <dgm:prSet/>
      <dgm:spPr/>
      <dgm:t>
        <a:bodyPr/>
        <a:lstStyle/>
        <a:p>
          <a:pPr algn="ctr"/>
          <a:endParaRPr lang="uk-UA"/>
        </a:p>
      </dgm:t>
    </dgm:pt>
    <dgm:pt modelId="{059B6BB5-E183-48FC-886D-996D638F8F5F}" type="sibTrans" cxnId="{A3DB2144-1E0B-4765-A15B-72F9CC0F542C}">
      <dgm:prSet/>
      <dgm:spPr/>
      <dgm:t>
        <a:bodyPr/>
        <a:lstStyle/>
        <a:p>
          <a:pPr algn="ctr"/>
          <a:endParaRPr lang="uk-UA"/>
        </a:p>
      </dgm:t>
    </dgm:pt>
    <dgm:pt modelId="{7D39FA70-D484-4A08-86B9-FC2074E82C3D}">
      <dgm:prSet phldrT="[Текст]"/>
      <dgm:spPr/>
      <dgm:t>
        <a:bodyPr/>
        <a:lstStyle/>
        <a:p>
          <a:pPr algn="ctr"/>
          <a:r>
            <a:rPr lang="uk-UA" dirty="0" smtClean="0"/>
            <a:t>Київ</a:t>
          </a:r>
          <a:endParaRPr lang="uk-UA" dirty="0"/>
        </a:p>
      </dgm:t>
    </dgm:pt>
    <dgm:pt modelId="{63C136C5-AE73-438F-B46E-E1D853ACF39B}" type="parTrans" cxnId="{87A48715-2290-4C54-A116-95F7F0E436E0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742AA697-0DFC-4B3E-B701-7614CBCB50CB}" type="sibTrans" cxnId="{87A48715-2290-4C54-A116-95F7F0E436E0}">
      <dgm:prSet/>
      <dgm:spPr/>
      <dgm:t>
        <a:bodyPr/>
        <a:lstStyle/>
        <a:p>
          <a:pPr algn="ctr"/>
          <a:endParaRPr lang="uk-UA"/>
        </a:p>
      </dgm:t>
    </dgm:pt>
    <dgm:pt modelId="{C16BEC81-F459-4DA6-9D55-E7960249F568}" type="pres">
      <dgm:prSet presAssocID="{D4598CC7-0794-4700-B845-E70A3ABD45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07CA5D2-C652-42F6-880A-BE3FD3B4BF69}" type="pres">
      <dgm:prSet presAssocID="{CAB2ED9A-E56C-49D9-B8DF-15AF44A0DB59}" presName="root" presStyleCnt="0"/>
      <dgm:spPr/>
    </dgm:pt>
    <dgm:pt modelId="{6893E553-36E4-4BD5-9314-EE1356908144}" type="pres">
      <dgm:prSet presAssocID="{CAB2ED9A-E56C-49D9-B8DF-15AF44A0DB59}" presName="rootComposite" presStyleCnt="0"/>
      <dgm:spPr/>
    </dgm:pt>
    <dgm:pt modelId="{7005062C-CA08-4DA7-8B56-6A22FE21D49B}" type="pres">
      <dgm:prSet presAssocID="{CAB2ED9A-E56C-49D9-B8DF-15AF44A0DB59}" presName="rootText" presStyleLbl="node1" presStyleIdx="0" presStyleCnt="1" custLinFactNeighborX="374" custLinFactNeighborY="-108"/>
      <dgm:spPr/>
      <dgm:t>
        <a:bodyPr/>
        <a:lstStyle/>
        <a:p>
          <a:endParaRPr lang="uk-UA"/>
        </a:p>
      </dgm:t>
    </dgm:pt>
    <dgm:pt modelId="{D2B7BE06-783F-45C4-9A95-852FC8B2F650}" type="pres">
      <dgm:prSet presAssocID="{CAB2ED9A-E56C-49D9-B8DF-15AF44A0DB59}" presName="rootConnector" presStyleLbl="node1" presStyleIdx="0" presStyleCnt="1"/>
      <dgm:spPr/>
      <dgm:t>
        <a:bodyPr/>
        <a:lstStyle/>
        <a:p>
          <a:endParaRPr lang="uk-UA"/>
        </a:p>
      </dgm:t>
    </dgm:pt>
    <dgm:pt modelId="{32BF8432-4A99-4AD8-A6B0-59B0DD932DB2}" type="pres">
      <dgm:prSet presAssocID="{CAB2ED9A-E56C-49D9-B8DF-15AF44A0DB59}" presName="childShape" presStyleCnt="0"/>
      <dgm:spPr/>
    </dgm:pt>
    <dgm:pt modelId="{D41A6F15-2764-4D4B-9221-8585CDB8F6FB}" type="pres">
      <dgm:prSet presAssocID="{63C136C5-AE73-438F-B46E-E1D853ACF39B}" presName="Name13" presStyleLbl="parChTrans1D2" presStyleIdx="0" presStyleCnt="1"/>
      <dgm:spPr/>
      <dgm:t>
        <a:bodyPr/>
        <a:lstStyle/>
        <a:p>
          <a:endParaRPr lang="uk-UA"/>
        </a:p>
      </dgm:t>
    </dgm:pt>
    <dgm:pt modelId="{B47CC0F5-522F-4914-B4CC-F4CE39D06F9F}" type="pres">
      <dgm:prSet presAssocID="{7D39FA70-D484-4A08-86B9-FC2074E82C3D}" presName="childText" presStyleLbl="bgAcc1" presStyleIdx="0" presStyleCnt="1" custScaleX="70099" custScaleY="37194" custLinFactNeighborX="-3389" custLinFactNeighborY="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93752F4-8B7A-4F80-A819-B5151C99B786}" type="presOf" srcId="{CAB2ED9A-E56C-49D9-B8DF-15AF44A0DB59}" destId="{D2B7BE06-783F-45C4-9A95-852FC8B2F650}" srcOrd="1" destOrd="0" presId="urn:microsoft.com/office/officeart/2005/8/layout/hierarchy3"/>
    <dgm:cxn modelId="{FF2C57BC-60FA-451B-833C-9880FA1F4BD9}" type="presOf" srcId="{D4598CC7-0794-4700-B845-E70A3ABD4501}" destId="{C16BEC81-F459-4DA6-9D55-E7960249F568}" srcOrd="0" destOrd="0" presId="urn:microsoft.com/office/officeart/2005/8/layout/hierarchy3"/>
    <dgm:cxn modelId="{1A3D2ABE-86EF-4621-9EA6-679ED22BDCD6}" type="presOf" srcId="{63C136C5-AE73-438F-B46E-E1D853ACF39B}" destId="{D41A6F15-2764-4D4B-9221-8585CDB8F6FB}" srcOrd="0" destOrd="0" presId="urn:microsoft.com/office/officeart/2005/8/layout/hierarchy3"/>
    <dgm:cxn modelId="{87A48715-2290-4C54-A116-95F7F0E436E0}" srcId="{CAB2ED9A-E56C-49D9-B8DF-15AF44A0DB59}" destId="{7D39FA70-D484-4A08-86B9-FC2074E82C3D}" srcOrd="0" destOrd="0" parTransId="{63C136C5-AE73-438F-B46E-E1D853ACF39B}" sibTransId="{742AA697-0DFC-4B3E-B701-7614CBCB50CB}"/>
    <dgm:cxn modelId="{A3DB2144-1E0B-4765-A15B-72F9CC0F542C}" srcId="{D4598CC7-0794-4700-B845-E70A3ABD4501}" destId="{CAB2ED9A-E56C-49D9-B8DF-15AF44A0DB59}" srcOrd="0" destOrd="0" parTransId="{7C1C71A6-03CA-40D5-AFCC-0C4552866F57}" sibTransId="{059B6BB5-E183-48FC-886D-996D638F8F5F}"/>
    <dgm:cxn modelId="{6E893E44-5516-47F9-9761-0E79992BDFDE}" type="presOf" srcId="{7D39FA70-D484-4A08-86B9-FC2074E82C3D}" destId="{B47CC0F5-522F-4914-B4CC-F4CE39D06F9F}" srcOrd="0" destOrd="0" presId="urn:microsoft.com/office/officeart/2005/8/layout/hierarchy3"/>
    <dgm:cxn modelId="{5A5F3DB8-9BCA-4908-AD94-6DBC315026C8}" type="presOf" srcId="{CAB2ED9A-E56C-49D9-B8DF-15AF44A0DB59}" destId="{7005062C-CA08-4DA7-8B56-6A22FE21D49B}" srcOrd="0" destOrd="0" presId="urn:microsoft.com/office/officeart/2005/8/layout/hierarchy3"/>
    <dgm:cxn modelId="{7D06B2B5-DC66-46FD-8B66-85B506ECC97D}" type="presParOf" srcId="{C16BEC81-F459-4DA6-9D55-E7960249F568}" destId="{407CA5D2-C652-42F6-880A-BE3FD3B4BF69}" srcOrd="0" destOrd="0" presId="urn:microsoft.com/office/officeart/2005/8/layout/hierarchy3"/>
    <dgm:cxn modelId="{DEB02F89-0641-4AF7-9609-7E836596A9A8}" type="presParOf" srcId="{407CA5D2-C652-42F6-880A-BE3FD3B4BF69}" destId="{6893E553-36E4-4BD5-9314-EE1356908144}" srcOrd="0" destOrd="0" presId="urn:microsoft.com/office/officeart/2005/8/layout/hierarchy3"/>
    <dgm:cxn modelId="{5EE71FE4-ADEE-4C94-80B4-A9FCA8DD32F4}" type="presParOf" srcId="{6893E553-36E4-4BD5-9314-EE1356908144}" destId="{7005062C-CA08-4DA7-8B56-6A22FE21D49B}" srcOrd="0" destOrd="0" presId="urn:microsoft.com/office/officeart/2005/8/layout/hierarchy3"/>
    <dgm:cxn modelId="{E7C374AD-BF94-46CE-B646-58CE86BF83CF}" type="presParOf" srcId="{6893E553-36E4-4BD5-9314-EE1356908144}" destId="{D2B7BE06-783F-45C4-9A95-852FC8B2F650}" srcOrd="1" destOrd="0" presId="urn:microsoft.com/office/officeart/2005/8/layout/hierarchy3"/>
    <dgm:cxn modelId="{08518A6F-0CDC-4E82-B45B-30909B43CA3A}" type="presParOf" srcId="{407CA5D2-C652-42F6-880A-BE3FD3B4BF69}" destId="{32BF8432-4A99-4AD8-A6B0-59B0DD932DB2}" srcOrd="1" destOrd="0" presId="urn:microsoft.com/office/officeart/2005/8/layout/hierarchy3"/>
    <dgm:cxn modelId="{2CADC174-AE5F-47D5-ABA4-786325F167FB}" type="presParOf" srcId="{32BF8432-4A99-4AD8-A6B0-59B0DD932DB2}" destId="{D41A6F15-2764-4D4B-9221-8585CDB8F6FB}" srcOrd="0" destOrd="0" presId="urn:microsoft.com/office/officeart/2005/8/layout/hierarchy3"/>
    <dgm:cxn modelId="{98D156C7-57D8-466B-A976-16E7C0269441}" type="presParOf" srcId="{32BF8432-4A99-4AD8-A6B0-59B0DD932DB2}" destId="{B47CC0F5-522F-4914-B4CC-F4CE39D06F9F}" srcOrd="1" destOrd="0" presId="urn:microsoft.com/office/officeart/2005/8/layout/hierarchy3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CC398B-C659-406A-B0E7-2F5C5BC4A60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158EFA-A157-409D-A8AB-F350D0E6B352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IT-</a:t>
          </a:r>
          <a:r>
            <a:rPr lang="uk-UA" dirty="0" smtClean="0"/>
            <a:t>академія </a:t>
          </a:r>
          <a:r>
            <a:rPr lang="en-GB" noProof="1" smtClean="0"/>
            <a:t>SoftServe</a:t>
          </a:r>
          <a:endParaRPr lang="en-GB" noProof="1"/>
        </a:p>
      </dgm:t>
    </dgm:pt>
    <dgm:pt modelId="{0CFE11D0-8C86-44CD-898E-98829FD17682}" type="parTrans" cxnId="{C577A626-8151-4BBA-86FB-A16943C668C7}">
      <dgm:prSet/>
      <dgm:spPr/>
      <dgm:t>
        <a:bodyPr/>
        <a:lstStyle/>
        <a:p>
          <a:endParaRPr lang="uk-UA"/>
        </a:p>
      </dgm:t>
    </dgm:pt>
    <dgm:pt modelId="{488E2766-8799-4D9B-BC99-CF9919AA9738}" type="sibTrans" cxnId="{C577A626-8151-4BBA-86FB-A16943C668C7}">
      <dgm:prSet/>
      <dgm:spPr/>
      <dgm:t>
        <a:bodyPr/>
        <a:lstStyle/>
        <a:p>
          <a:endParaRPr lang="uk-UA"/>
        </a:p>
      </dgm:t>
    </dgm:pt>
    <dgm:pt modelId="{C4DFCB26-9866-490F-824B-15FA17C86DF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Дніпропетровськ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7FBE013F-9709-4D11-89AE-C5C5BE721374}" type="parTrans" cxnId="{DF30FC18-A8D6-4F9C-B48B-C8B818AAF182}">
      <dgm:prSet/>
      <dgm:spPr/>
      <dgm:t>
        <a:bodyPr/>
        <a:lstStyle/>
        <a:p>
          <a:endParaRPr lang="uk-UA"/>
        </a:p>
      </dgm:t>
    </dgm:pt>
    <dgm:pt modelId="{9AB0E50A-DC6E-4AC0-9B93-9F5FC7DC0117}" type="sibTrans" cxnId="{DF30FC18-A8D6-4F9C-B48B-C8B818AAF182}">
      <dgm:prSet/>
      <dgm:spPr/>
      <dgm:t>
        <a:bodyPr/>
        <a:lstStyle/>
        <a:p>
          <a:endParaRPr lang="uk-UA"/>
        </a:p>
      </dgm:t>
    </dgm:pt>
    <dgm:pt modelId="{0FE1D631-BAE9-46CA-A482-2D41B323966A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Львів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F99D0DDD-529E-4290-8A41-21C26E13CAE5}" type="parTrans" cxnId="{5098FF2C-D12D-4AC1-ADF8-03A0DB35704D}">
      <dgm:prSet/>
      <dgm:spPr/>
      <dgm:t>
        <a:bodyPr/>
        <a:lstStyle/>
        <a:p>
          <a:endParaRPr lang="uk-UA"/>
        </a:p>
      </dgm:t>
    </dgm:pt>
    <dgm:pt modelId="{79A01E1C-03CF-4374-999F-4DD1CD8A069B}" type="sibTrans" cxnId="{5098FF2C-D12D-4AC1-ADF8-03A0DB35704D}">
      <dgm:prSet/>
      <dgm:spPr/>
      <dgm:t>
        <a:bodyPr/>
        <a:lstStyle/>
        <a:p>
          <a:endParaRPr lang="uk-UA"/>
        </a:p>
      </dgm:t>
    </dgm:pt>
    <dgm:pt modelId="{A459E7E5-9DF4-4B85-8443-D5EEA032725D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 dirty="0"/>
        </a:p>
      </dgm:t>
    </dgm:pt>
    <dgm:pt modelId="{DBB524D0-321F-4907-9D69-70E2F8636AA6}" type="parTrans" cxnId="{9A1CFC5B-32FC-43E0-A3B0-E9151ED3B640}">
      <dgm:prSet/>
      <dgm:spPr/>
      <dgm:t>
        <a:bodyPr/>
        <a:lstStyle/>
        <a:p>
          <a:endParaRPr lang="uk-UA"/>
        </a:p>
      </dgm:t>
    </dgm:pt>
    <dgm:pt modelId="{04C03A70-081B-4E73-AF4F-C7C85B4F3253}" type="sibTrans" cxnId="{9A1CFC5B-32FC-43E0-A3B0-E9151ED3B640}">
      <dgm:prSet/>
      <dgm:spPr/>
      <dgm:t>
        <a:bodyPr/>
        <a:lstStyle/>
        <a:p>
          <a:endParaRPr lang="uk-UA"/>
        </a:p>
      </dgm:t>
    </dgm:pt>
    <dgm:pt modelId="{73075E49-875C-46C6-B500-13DF3794779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Івано-Франківськ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F5C3D09D-E23A-41D7-B65D-E5E45F085160}" type="parTrans" cxnId="{F3F77CC4-73D3-43DE-B047-A2EA6B51ACC5}">
      <dgm:prSet/>
      <dgm:spPr/>
      <dgm:t>
        <a:bodyPr/>
        <a:lstStyle/>
        <a:p>
          <a:endParaRPr lang="uk-UA"/>
        </a:p>
      </dgm:t>
    </dgm:pt>
    <dgm:pt modelId="{78F91736-386B-48C9-8312-BF45D3E2E6C9}" type="sibTrans" cxnId="{F3F77CC4-73D3-43DE-B047-A2EA6B51ACC5}">
      <dgm:prSet/>
      <dgm:spPr/>
      <dgm:t>
        <a:bodyPr/>
        <a:lstStyle/>
        <a:p>
          <a:endParaRPr lang="uk-UA"/>
        </a:p>
      </dgm:t>
    </dgm:pt>
    <dgm:pt modelId="{4F50E305-14BC-48FF-8D8D-3E8CA4C9421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Рівне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24156573-8568-46C9-B067-D754A5BDF715}" type="parTrans" cxnId="{E6AAC66C-4C4F-4D8D-AC0D-37A664C4FCAB}">
      <dgm:prSet/>
      <dgm:spPr/>
      <dgm:t>
        <a:bodyPr/>
        <a:lstStyle/>
        <a:p>
          <a:endParaRPr lang="uk-UA"/>
        </a:p>
      </dgm:t>
    </dgm:pt>
    <dgm:pt modelId="{8DCF23F3-B6AC-44CE-BEE4-BEBB58654F7C}" type="sibTrans" cxnId="{E6AAC66C-4C4F-4D8D-AC0D-37A664C4FCAB}">
      <dgm:prSet/>
      <dgm:spPr/>
      <dgm:t>
        <a:bodyPr/>
        <a:lstStyle/>
        <a:p>
          <a:endParaRPr lang="uk-UA"/>
        </a:p>
      </dgm:t>
    </dgm:pt>
    <dgm:pt modelId="{5D24A3F6-1F08-462A-BC7F-617B28F784F3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Чернівці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B4E2EA43-90DB-474B-9C58-5FDC11FD441B}" type="parTrans" cxnId="{7ABB8FCC-9400-4995-8974-C82DB389E2DF}">
      <dgm:prSet/>
      <dgm:spPr/>
      <dgm:t>
        <a:bodyPr/>
        <a:lstStyle/>
        <a:p>
          <a:endParaRPr lang="uk-UA"/>
        </a:p>
      </dgm:t>
    </dgm:pt>
    <dgm:pt modelId="{29DE362A-E91D-4DBD-81C9-79633A81F050}" type="sibTrans" cxnId="{7ABB8FCC-9400-4995-8974-C82DB389E2DF}">
      <dgm:prSet/>
      <dgm:spPr/>
      <dgm:t>
        <a:bodyPr/>
        <a:lstStyle/>
        <a:p>
          <a:endParaRPr lang="uk-UA"/>
        </a:p>
      </dgm:t>
    </dgm:pt>
    <dgm:pt modelId="{9838F3F1-683A-4EC8-8678-7762A6D5F99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i="1" dirty="0" smtClean="0">
              <a:latin typeface="Times New Roman" pitchFamily="18" charset="0"/>
              <a:cs typeface="Times New Roman" pitchFamily="18" charset="0"/>
            </a:rPr>
            <a:t>Севастополь</a:t>
          </a:r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524C5841-8142-4A26-82F8-68BBD61CFB2F}" type="parTrans" cxnId="{867F538C-CF58-41B8-87DB-BA2DA6380956}">
      <dgm:prSet/>
      <dgm:spPr/>
      <dgm:t>
        <a:bodyPr/>
        <a:lstStyle/>
        <a:p>
          <a:endParaRPr lang="uk-UA"/>
        </a:p>
      </dgm:t>
    </dgm:pt>
    <dgm:pt modelId="{EB4D72D8-308E-4B30-8E22-3661AF1C2360}" type="sibTrans" cxnId="{867F538C-CF58-41B8-87DB-BA2DA6380956}">
      <dgm:prSet/>
      <dgm:spPr/>
      <dgm:t>
        <a:bodyPr/>
        <a:lstStyle/>
        <a:p>
          <a:endParaRPr lang="uk-UA"/>
        </a:p>
      </dgm:t>
    </dgm:pt>
    <dgm:pt modelId="{03EF6861-0FA1-4FF7-AF24-7DA3246A00D7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 b="1" i="1" dirty="0">
            <a:latin typeface="Times New Roman" pitchFamily="18" charset="0"/>
            <a:cs typeface="Times New Roman" pitchFamily="18" charset="0"/>
          </a:endParaRPr>
        </a:p>
      </dgm:t>
    </dgm:pt>
    <dgm:pt modelId="{5675ABE6-880E-44A6-BB03-3595E7646D61}" type="parTrans" cxnId="{B13FC546-9C3B-48AA-89B5-AD078DC1AFA3}">
      <dgm:prSet/>
      <dgm:spPr/>
      <dgm:t>
        <a:bodyPr/>
        <a:lstStyle/>
        <a:p>
          <a:endParaRPr lang="uk-UA"/>
        </a:p>
      </dgm:t>
    </dgm:pt>
    <dgm:pt modelId="{96AA0F81-61F6-485F-B596-D1C8F50A2E07}" type="sibTrans" cxnId="{B13FC546-9C3B-48AA-89B5-AD078DC1AFA3}">
      <dgm:prSet/>
      <dgm:spPr/>
      <dgm:t>
        <a:bodyPr/>
        <a:lstStyle/>
        <a:p>
          <a:endParaRPr lang="uk-UA"/>
        </a:p>
      </dgm:t>
    </dgm:pt>
    <dgm:pt modelId="{C8B7D510-A152-4012-B132-8589E0405166}" type="pres">
      <dgm:prSet presAssocID="{7ECC398B-C659-406A-B0E7-2F5C5BC4A60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2648F824-C297-4727-AFBF-DD87E60E9637}" type="pres">
      <dgm:prSet presAssocID="{8D158EFA-A157-409D-A8AB-F350D0E6B352}" presName="linNode" presStyleCnt="0"/>
      <dgm:spPr/>
    </dgm:pt>
    <dgm:pt modelId="{51B477B8-BBF3-4D1F-8F44-6ABD88CFBE17}" type="pres">
      <dgm:prSet presAssocID="{8D158EFA-A157-409D-A8AB-F350D0E6B352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556EC3-D86B-42A3-8A9E-BB2054D3658E}" type="pres">
      <dgm:prSet presAssocID="{8D158EFA-A157-409D-A8AB-F350D0E6B352}" presName="childShp" presStyleLbl="bgAccFollowNode1" presStyleIdx="0" presStyleCnt="1" custLinFactNeighborX="2868" custLinFactNeighborY="33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6AAC66C-4C4F-4D8D-AC0D-37A664C4FCAB}" srcId="{8D158EFA-A157-409D-A8AB-F350D0E6B352}" destId="{4F50E305-14BC-48FF-8D8D-3E8CA4C94216}" srcOrd="4" destOrd="0" parTransId="{24156573-8568-46C9-B067-D754A5BDF715}" sibTransId="{8DCF23F3-B6AC-44CE-BEE4-BEBB58654F7C}"/>
    <dgm:cxn modelId="{C577A626-8151-4BBA-86FB-A16943C668C7}" srcId="{7ECC398B-C659-406A-B0E7-2F5C5BC4A60A}" destId="{8D158EFA-A157-409D-A8AB-F350D0E6B352}" srcOrd="0" destOrd="0" parTransId="{0CFE11D0-8C86-44CD-898E-98829FD17682}" sibTransId="{488E2766-8799-4D9B-BC99-CF9919AA9738}"/>
    <dgm:cxn modelId="{011544B5-999C-4D24-9FE8-C915C9CAA0FC}" type="presOf" srcId="{8D158EFA-A157-409D-A8AB-F350D0E6B352}" destId="{51B477B8-BBF3-4D1F-8F44-6ABD88CFBE17}" srcOrd="0" destOrd="0" presId="urn:microsoft.com/office/officeart/2005/8/layout/vList6"/>
    <dgm:cxn modelId="{B13FC546-9C3B-48AA-89B5-AD078DC1AFA3}" srcId="{8D158EFA-A157-409D-A8AB-F350D0E6B352}" destId="{03EF6861-0FA1-4FF7-AF24-7DA3246A00D7}" srcOrd="0" destOrd="0" parTransId="{5675ABE6-880E-44A6-BB03-3595E7646D61}" sibTransId="{96AA0F81-61F6-485F-B596-D1C8F50A2E07}"/>
    <dgm:cxn modelId="{998E85F9-6A35-48AA-868C-3FC72E02E213}" type="presOf" srcId="{5D24A3F6-1F08-462A-BC7F-617B28F784F3}" destId="{93556EC3-D86B-42A3-8A9E-BB2054D3658E}" srcOrd="0" destOrd="5" presId="urn:microsoft.com/office/officeart/2005/8/layout/vList6"/>
    <dgm:cxn modelId="{5377385D-23C1-4E24-B573-18DD259BE51E}" type="presOf" srcId="{73075E49-875C-46C6-B500-13DF3794779B}" destId="{93556EC3-D86B-42A3-8A9E-BB2054D3658E}" srcOrd="0" destOrd="3" presId="urn:microsoft.com/office/officeart/2005/8/layout/vList6"/>
    <dgm:cxn modelId="{E115F0E0-DE36-46A3-BFA0-6F6A6D05CF4D}" type="presOf" srcId="{7ECC398B-C659-406A-B0E7-2F5C5BC4A60A}" destId="{C8B7D510-A152-4012-B132-8589E0405166}" srcOrd="0" destOrd="0" presId="urn:microsoft.com/office/officeart/2005/8/layout/vList6"/>
    <dgm:cxn modelId="{D7265405-5951-42D2-A009-3AC77A5EC12D}" type="presOf" srcId="{C4DFCB26-9866-490F-824B-15FA17C86DFB}" destId="{93556EC3-D86B-42A3-8A9E-BB2054D3658E}" srcOrd="0" destOrd="1" presId="urn:microsoft.com/office/officeart/2005/8/layout/vList6"/>
    <dgm:cxn modelId="{DF30FC18-A8D6-4F9C-B48B-C8B818AAF182}" srcId="{8D158EFA-A157-409D-A8AB-F350D0E6B352}" destId="{C4DFCB26-9866-490F-824B-15FA17C86DFB}" srcOrd="1" destOrd="0" parTransId="{7FBE013F-9709-4D11-89AE-C5C5BE721374}" sibTransId="{9AB0E50A-DC6E-4AC0-9B93-9F5FC7DC0117}"/>
    <dgm:cxn modelId="{9A1CFC5B-32FC-43E0-A3B0-E9151ED3B640}" srcId="{8D158EFA-A157-409D-A8AB-F350D0E6B352}" destId="{A459E7E5-9DF4-4B85-8443-D5EEA032725D}" srcOrd="7" destOrd="0" parTransId="{DBB524D0-321F-4907-9D69-70E2F8636AA6}" sibTransId="{04C03A70-081B-4E73-AF4F-C7C85B4F3253}"/>
    <dgm:cxn modelId="{5098FF2C-D12D-4AC1-ADF8-03A0DB35704D}" srcId="{8D158EFA-A157-409D-A8AB-F350D0E6B352}" destId="{0FE1D631-BAE9-46CA-A482-2D41B323966A}" srcOrd="2" destOrd="0" parTransId="{F99D0DDD-529E-4290-8A41-21C26E13CAE5}" sibTransId="{79A01E1C-03CF-4374-999F-4DD1CD8A069B}"/>
    <dgm:cxn modelId="{F3F77CC4-73D3-43DE-B047-A2EA6B51ACC5}" srcId="{8D158EFA-A157-409D-A8AB-F350D0E6B352}" destId="{73075E49-875C-46C6-B500-13DF3794779B}" srcOrd="3" destOrd="0" parTransId="{F5C3D09D-E23A-41D7-B65D-E5E45F085160}" sibTransId="{78F91736-386B-48C9-8312-BF45D3E2E6C9}"/>
    <dgm:cxn modelId="{0F1CD78B-57E0-4D9A-AA24-7090676A4CBB}" type="presOf" srcId="{03EF6861-0FA1-4FF7-AF24-7DA3246A00D7}" destId="{93556EC3-D86B-42A3-8A9E-BB2054D3658E}" srcOrd="0" destOrd="0" presId="urn:microsoft.com/office/officeart/2005/8/layout/vList6"/>
    <dgm:cxn modelId="{129CB3A5-3DA1-4216-A540-4441F9156AE4}" type="presOf" srcId="{4F50E305-14BC-48FF-8D8D-3E8CA4C94216}" destId="{93556EC3-D86B-42A3-8A9E-BB2054D3658E}" srcOrd="0" destOrd="4" presId="urn:microsoft.com/office/officeart/2005/8/layout/vList6"/>
    <dgm:cxn modelId="{3761E915-EAD6-4400-BD45-230E7DD8B3A2}" type="presOf" srcId="{0FE1D631-BAE9-46CA-A482-2D41B323966A}" destId="{93556EC3-D86B-42A3-8A9E-BB2054D3658E}" srcOrd="0" destOrd="2" presId="urn:microsoft.com/office/officeart/2005/8/layout/vList6"/>
    <dgm:cxn modelId="{1658A712-22C1-4472-8F30-299D4DBBF2E0}" type="presOf" srcId="{A459E7E5-9DF4-4B85-8443-D5EEA032725D}" destId="{93556EC3-D86B-42A3-8A9E-BB2054D3658E}" srcOrd="0" destOrd="7" presId="urn:microsoft.com/office/officeart/2005/8/layout/vList6"/>
    <dgm:cxn modelId="{7ABB8FCC-9400-4995-8974-C82DB389E2DF}" srcId="{8D158EFA-A157-409D-A8AB-F350D0E6B352}" destId="{5D24A3F6-1F08-462A-BC7F-617B28F784F3}" srcOrd="5" destOrd="0" parTransId="{B4E2EA43-90DB-474B-9C58-5FDC11FD441B}" sibTransId="{29DE362A-E91D-4DBD-81C9-79633A81F050}"/>
    <dgm:cxn modelId="{867F538C-CF58-41B8-87DB-BA2DA6380956}" srcId="{8D158EFA-A157-409D-A8AB-F350D0E6B352}" destId="{9838F3F1-683A-4EC8-8678-7762A6D5F996}" srcOrd="6" destOrd="0" parTransId="{524C5841-8142-4A26-82F8-68BBD61CFB2F}" sibTransId="{EB4D72D8-308E-4B30-8E22-3661AF1C2360}"/>
    <dgm:cxn modelId="{91C6EF30-B3D0-4B26-A123-044087F9E802}" type="presOf" srcId="{9838F3F1-683A-4EC8-8678-7762A6D5F996}" destId="{93556EC3-D86B-42A3-8A9E-BB2054D3658E}" srcOrd="0" destOrd="6" presId="urn:microsoft.com/office/officeart/2005/8/layout/vList6"/>
    <dgm:cxn modelId="{A162B82B-4A9B-4FBF-82EE-145F4DE99DCF}" type="presParOf" srcId="{C8B7D510-A152-4012-B132-8589E0405166}" destId="{2648F824-C297-4727-AFBF-DD87E60E9637}" srcOrd="0" destOrd="0" presId="urn:microsoft.com/office/officeart/2005/8/layout/vList6"/>
    <dgm:cxn modelId="{01542FE4-FEF3-4FE9-8AAF-3F23420282D3}" type="presParOf" srcId="{2648F824-C297-4727-AFBF-DD87E60E9637}" destId="{51B477B8-BBF3-4D1F-8F44-6ABD88CFBE17}" srcOrd="0" destOrd="0" presId="urn:microsoft.com/office/officeart/2005/8/layout/vList6"/>
    <dgm:cxn modelId="{ABCE296B-9D4D-4E56-B3F3-08CAB1AD0013}" type="presParOf" srcId="{2648F824-C297-4727-AFBF-DD87E60E9637}" destId="{93556EC3-D86B-42A3-8A9E-BB2054D3658E}" srcOrd="1" destOrd="0" presId="urn:microsoft.com/office/officeart/2005/8/layout/vList6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DA3CCC-D3EE-4447-A11A-5B6800E6320A}" type="doc">
      <dgm:prSet loTypeId="urn:microsoft.com/office/officeart/2005/8/layout/radial5" loCatId="cycle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4F4BE795-4554-48B3-B7CB-D07BE4DB4334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Напрями навчання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42A2CA90-1070-4B61-A4AE-11DC62342A9F}" type="parTrans" cxnId="{E4C9C6CD-9F11-4F94-9D80-08DCED2009BC}">
      <dgm:prSet/>
      <dgm:spPr/>
      <dgm:t>
        <a:bodyPr/>
        <a:lstStyle/>
        <a:p>
          <a:endParaRPr lang="uk-UA"/>
        </a:p>
      </dgm:t>
    </dgm:pt>
    <dgm:pt modelId="{3DD7CEFF-53D0-498D-ACDC-A753DF93A3CF}" type="sibTrans" cxnId="{E4C9C6CD-9F11-4F94-9D80-08DCED2009BC}">
      <dgm:prSet/>
      <dgm:spPr/>
      <dgm:t>
        <a:bodyPr/>
        <a:lstStyle/>
        <a:p>
          <a:endParaRPr lang="uk-UA"/>
        </a:p>
      </dgm:t>
    </dgm:pt>
    <dgm:pt modelId="{44CB13D7-5E75-426F-AD66-9E9B5F70EC9B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Web UI :</a:t>
          </a:r>
          <a:endParaRPr lang="uk-UA" dirty="0" smtClean="0"/>
        </a:p>
        <a:p>
          <a:r>
            <a:rPr lang="en-GB" dirty="0" smtClean="0"/>
            <a:t> DHTML, CSS, AJAX, DOM, </a:t>
          </a:r>
          <a:r>
            <a:rPr lang="en-GB" noProof="1" smtClean="0"/>
            <a:t>JQuery</a:t>
          </a:r>
          <a:r>
            <a:rPr lang="en-GB" dirty="0" smtClean="0"/>
            <a:t>, CMS</a:t>
          </a:r>
          <a:endParaRPr lang="uk-UA" dirty="0"/>
        </a:p>
      </dgm:t>
    </dgm:pt>
    <dgm:pt modelId="{35BDCAAC-8FA4-4298-BF71-323ED881EE53}" type="parTrans" cxnId="{381876D5-C9D3-497D-877E-55E32B23AEB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14CD2988-D691-45A4-9FB9-032596D62EB4}" type="sibTrans" cxnId="{381876D5-C9D3-497D-877E-55E32B23AEB9}">
      <dgm:prSet/>
      <dgm:spPr/>
      <dgm:t>
        <a:bodyPr/>
        <a:lstStyle/>
        <a:p>
          <a:endParaRPr lang="uk-UA"/>
        </a:p>
      </dgm:t>
    </dgm:pt>
    <dgm:pt modelId="{E4052CF9-AB18-4671-BEBA-164634BBEAB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C # :</a:t>
          </a:r>
          <a:endParaRPr lang="uk-UA" dirty="0" smtClean="0"/>
        </a:p>
        <a:p>
          <a:r>
            <a:rPr lang="uk-UA" dirty="0" smtClean="0"/>
            <a:t>.</a:t>
          </a:r>
          <a:r>
            <a:rPr lang="en-GB" dirty="0" smtClean="0"/>
            <a:t> NET FW 3.5-4.0: WPF, WCF, WF, MVC, Entity, etc.</a:t>
          </a:r>
          <a:endParaRPr lang="uk-UA" dirty="0"/>
        </a:p>
      </dgm:t>
    </dgm:pt>
    <dgm:pt modelId="{8B201F40-89E4-4030-A0D1-A5536397A134}" type="parTrans" cxnId="{F63FCE07-AD4D-496C-B477-D0E910604B2B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0FE2E0D7-351A-4633-858C-D0BB849A13F6}" type="sibTrans" cxnId="{F63FCE07-AD4D-496C-B477-D0E910604B2B}">
      <dgm:prSet/>
      <dgm:spPr/>
      <dgm:t>
        <a:bodyPr/>
        <a:lstStyle/>
        <a:p>
          <a:endParaRPr lang="uk-UA"/>
        </a:p>
      </dgm:t>
    </dgm:pt>
    <dgm:pt modelId="{390055EE-59CD-4D38-857D-90BED84C819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Java :</a:t>
          </a:r>
          <a:r>
            <a:rPr lang="uk-UA" dirty="0" smtClean="0"/>
            <a:t> </a:t>
          </a:r>
        </a:p>
        <a:p>
          <a:r>
            <a:rPr lang="en-GB" dirty="0" smtClean="0"/>
            <a:t>Spring, Hibernate, </a:t>
          </a:r>
          <a:r>
            <a:rPr lang="uk-UA" dirty="0" smtClean="0"/>
            <a:t>багаторівневе використання</a:t>
          </a:r>
          <a:endParaRPr lang="uk-UA" dirty="0"/>
        </a:p>
      </dgm:t>
    </dgm:pt>
    <dgm:pt modelId="{AC1BDFF2-D61C-4EB0-B350-F528AB5446D2}" type="parTrans" cxnId="{2B0C92E6-1A8A-48DB-B05D-5D86CF90185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3ACB6AD3-7FA1-44C9-A9B4-6791CECBC8BF}" type="sibTrans" cxnId="{2B0C92E6-1A8A-48DB-B05D-5D86CF901859}">
      <dgm:prSet/>
      <dgm:spPr/>
      <dgm:t>
        <a:bodyPr/>
        <a:lstStyle/>
        <a:p>
          <a:endParaRPr lang="uk-UA"/>
        </a:p>
      </dgm:t>
    </dgm:pt>
    <dgm:pt modelId="{DE0905E1-4A74-478A-9A7D-3BAB547DAE0F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Database : </a:t>
          </a:r>
          <a:r>
            <a:rPr lang="uk-UA" dirty="0" smtClean="0"/>
            <a:t>проектування та оптимізація, аналіз даних</a:t>
          </a:r>
          <a:endParaRPr lang="uk-UA" dirty="0"/>
        </a:p>
      </dgm:t>
    </dgm:pt>
    <dgm:pt modelId="{09C484A0-730A-4B7A-BBE7-2EB48E24955D}" type="parTrans" cxnId="{D275109F-A308-4F22-BAB3-13F9142E71D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F67AE9A5-6519-4ABF-A46A-EC958434D7A7}" type="sibTrans" cxnId="{D275109F-A308-4F22-BAB3-13F9142E71DF}">
      <dgm:prSet/>
      <dgm:spPr/>
      <dgm:t>
        <a:bodyPr/>
        <a:lstStyle/>
        <a:p>
          <a:endParaRPr lang="uk-UA"/>
        </a:p>
      </dgm:t>
    </dgm:pt>
    <dgm:pt modelId="{F0EF3AEE-7AAC-46FB-8C51-2BE665360B90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С + + :</a:t>
          </a:r>
          <a:endParaRPr lang="uk-UA" dirty="0" smtClean="0"/>
        </a:p>
        <a:p>
          <a:r>
            <a:rPr lang="en-US" dirty="0" smtClean="0"/>
            <a:t> MFC, Memory Management, System Programming, Boost</a:t>
          </a:r>
          <a:endParaRPr lang="uk-UA" dirty="0"/>
        </a:p>
      </dgm:t>
    </dgm:pt>
    <dgm:pt modelId="{0B71E67A-3C37-44DF-AD76-0FC6003E75DC}" type="parTrans" cxnId="{15CEDDE3-9916-45A9-8314-BE2D74244D92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50809603-79A2-4356-9077-338A639F38AF}" type="sibTrans" cxnId="{15CEDDE3-9916-45A9-8314-BE2D74244D92}">
      <dgm:prSet/>
      <dgm:spPr/>
      <dgm:t>
        <a:bodyPr/>
        <a:lstStyle/>
        <a:p>
          <a:endParaRPr lang="uk-UA"/>
        </a:p>
      </dgm:t>
    </dgm:pt>
    <dgm:pt modelId="{4DFBEDCB-FF9C-4545-AAC8-23E972D3A5C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Delphi : </a:t>
          </a:r>
          <a:endParaRPr lang="uk-UA" dirty="0" smtClean="0"/>
        </a:p>
        <a:p>
          <a:r>
            <a:rPr lang="en-US" dirty="0" smtClean="0"/>
            <a:t>VCL, Custom Components, </a:t>
          </a:r>
          <a:r>
            <a:rPr lang="en-US" noProof="1" smtClean="0"/>
            <a:t>dbExpress, DUnit/NUnit</a:t>
          </a:r>
          <a:endParaRPr lang="en-US" noProof="1"/>
        </a:p>
      </dgm:t>
    </dgm:pt>
    <dgm:pt modelId="{4C7B0253-CD7C-44FD-A9C6-BD5E755843A4}" type="parTrans" cxnId="{E73ACE29-FA3D-4669-BD5F-5DAD2A226C3A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F0E021CE-158B-46A5-8983-298A15300BD9}" type="sibTrans" cxnId="{E73ACE29-FA3D-4669-BD5F-5DAD2A226C3A}">
      <dgm:prSet/>
      <dgm:spPr/>
      <dgm:t>
        <a:bodyPr/>
        <a:lstStyle/>
        <a:p>
          <a:endParaRPr lang="uk-UA"/>
        </a:p>
      </dgm:t>
    </dgm:pt>
    <dgm:pt modelId="{D5AB1592-5EA1-4D1E-BFE4-69F8CBF907BA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Ruby :</a:t>
          </a:r>
          <a:endParaRPr lang="uk-UA" dirty="0" smtClean="0"/>
        </a:p>
        <a:p>
          <a:r>
            <a:rPr lang="en-US" dirty="0" smtClean="0"/>
            <a:t> Ruby on Rails, AJAX, Java Script, </a:t>
          </a:r>
          <a:r>
            <a:rPr lang="en-US" noProof="1" smtClean="0"/>
            <a:t>JQuery</a:t>
          </a:r>
          <a:endParaRPr lang="en-US" noProof="1"/>
        </a:p>
      </dgm:t>
    </dgm:pt>
    <dgm:pt modelId="{4553A49E-DE0D-41E6-9C77-00127F6DC246}" type="parTrans" cxnId="{89305634-7E86-41A0-8545-5C14A405D741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081DDEC2-F9C9-43C5-823A-26AF368C5259}" type="sibTrans" cxnId="{89305634-7E86-41A0-8545-5C14A405D741}">
      <dgm:prSet/>
      <dgm:spPr/>
      <dgm:t>
        <a:bodyPr/>
        <a:lstStyle/>
        <a:p>
          <a:endParaRPr lang="uk-UA"/>
        </a:p>
      </dgm:t>
    </dgm:pt>
    <dgm:pt modelId="{41E0D90F-8388-4E56-B3BE-219824322FF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Quality Control : </a:t>
          </a:r>
          <a:r>
            <a:rPr lang="uk-UA" dirty="0" smtClean="0"/>
            <a:t>Процеси, стандарти, типи дефектів</a:t>
          </a:r>
          <a:endParaRPr lang="uk-UA" dirty="0"/>
        </a:p>
      </dgm:t>
    </dgm:pt>
    <dgm:pt modelId="{2D795932-3733-4027-B4E3-5B92BCF3C773}" type="parTrans" cxnId="{4BB7EDC2-C74A-468B-AC48-AB0285CE60D0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DAEF3CC2-1A37-4F6A-8D94-71965D174BF0}" type="sibTrans" cxnId="{4BB7EDC2-C74A-468B-AC48-AB0285CE60D0}">
      <dgm:prSet/>
      <dgm:spPr/>
      <dgm:t>
        <a:bodyPr/>
        <a:lstStyle/>
        <a:p>
          <a:endParaRPr lang="uk-UA"/>
        </a:p>
      </dgm:t>
    </dgm:pt>
    <dgm:pt modelId="{7657D858-CE9F-4E47-9F92-10657751B099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IT and Configuration Management : </a:t>
          </a:r>
          <a:r>
            <a:rPr lang="uk-UA" dirty="0" smtClean="0"/>
            <a:t>управління, мережі, </a:t>
          </a:r>
          <a:r>
            <a:rPr lang="uk-UA" noProof="1" smtClean="0"/>
            <a:t>віртуалізація</a:t>
          </a:r>
          <a:endParaRPr lang="uk-UA" noProof="1"/>
        </a:p>
      </dgm:t>
    </dgm:pt>
    <dgm:pt modelId="{E487F8F4-0336-4ADC-8838-4DC37981AB4F}" type="parTrans" cxnId="{7346BBD9-9925-4A9C-80EA-3BD288F5332C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uk-UA"/>
        </a:p>
      </dgm:t>
    </dgm:pt>
    <dgm:pt modelId="{C2A41CA7-00EF-48A0-8996-0ADF9FA10BE7}" type="sibTrans" cxnId="{7346BBD9-9925-4A9C-80EA-3BD288F5332C}">
      <dgm:prSet/>
      <dgm:spPr/>
      <dgm:t>
        <a:bodyPr/>
        <a:lstStyle/>
        <a:p>
          <a:endParaRPr lang="uk-UA"/>
        </a:p>
      </dgm:t>
    </dgm:pt>
    <dgm:pt modelId="{3FEFB7D4-990E-4F18-91C3-E7E944D87B3D}" type="pres">
      <dgm:prSet presAssocID="{DCDA3CCC-D3EE-4447-A11A-5B6800E6320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CC0548-5E9A-45BB-807C-9629FEAFCCDD}" type="pres">
      <dgm:prSet presAssocID="{4F4BE795-4554-48B3-B7CB-D07BE4DB4334}" presName="centerShape" presStyleLbl="node0" presStyleIdx="0" presStyleCnt="1"/>
      <dgm:spPr/>
      <dgm:t>
        <a:bodyPr/>
        <a:lstStyle/>
        <a:p>
          <a:endParaRPr lang="uk-UA"/>
        </a:p>
      </dgm:t>
    </dgm:pt>
    <dgm:pt modelId="{E9036CCC-F9D5-4733-AEDF-C2EFD322A1B8}" type="pres">
      <dgm:prSet presAssocID="{35BDCAAC-8FA4-4298-BF71-323ED881EE53}" presName="parTrans" presStyleLbl="sibTrans2D1" presStyleIdx="0" presStyleCnt="9"/>
      <dgm:spPr/>
      <dgm:t>
        <a:bodyPr/>
        <a:lstStyle/>
        <a:p>
          <a:endParaRPr lang="uk-UA"/>
        </a:p>
      </dgm:t>
    </dgm:pt>
    <dgm:pt modelId="{AE922BD2-6560-4884-8BE8-F9C407DE431B}" type="pres">
      <dgm:prSet presAssocID="{35BDCAAC-8FA4-4298-BF71-323ED881EE53}" presName="connectorText" presStyleLbl="sibTrans2D1" presStyleIdx="0" presStyleCnt="9"/>
      <dgm:spPr/>
      <dgm:t>
        <a:bodyPr/>
        <a:lstStyle/>
        <a:p>
          <a:endParaRPr lang="uk-UA"/>
        </a:p>
      </dgm:t>
    </dgm:pt>
    <dgm:pt modelId="{E94681E5-DBDA-40B8-AA8B-C86294B59D31}" type="pres">
      <dgm:prSet presAssocID="{44CB13D7-5E75-426F-AD66-9E9B5F70EC9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2C254A-CE0B-44BC-B768-F3914CDD1310}" type="pres">
      <dgm:prSet presAssocID="{8B201F40-89E4-4030-A0D1-A5536397A134}" presName="parTrans" presStyleLbl="sibTrans2D1" presStyleIdx="1" presStyleCnt="9"/>
      <dgm:spPr/>
      <dgm:t>
        <a:bodyPr/>
        <a:lstStyle/>
        <a:p>
          <a:endParaRPr lang="uk-UA"/>
        </a:p>
      </dgm:t>
    </dgm:pt>
    <dgm:pt modelId="{3C42C456-BCBE-4EEF-B784-3AC70DC7DC6E}" type="pres">
      <dgm:prSet presAssocID="{8B201F40-89E4-4030-A0D1-A5536397A134}" presName="connectorText" presStyleLbl="sibTrans2D1" presStyleIdx="1" presStyleCnt="9"/>
      <dgm:spPr/>
      <dgm:t>
        <a:bodyPr/>
        <a:lstStyle/>
        <a:p>
          <a:endParaRPr lang="uk-UA"/>
        </a:p>
      </dgm:t>
    </dgm:pt>
    <dgm:pt modelId="{6EA73E11-2112-4BB7-91AE-4D5504263F67}" type="pres">
      <dgm:prSet presAssocID="{E4052CF9-AB18-4671-BEBA-164634BBEAB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D40692-DCEE-46A2-9E7C-46F6C904741A}" type="pres">
      <dgm:prSet presAssocID="{AC1BDFF2-D61C-4EB0-B350-F528AB5446D2}" presName="parTrans" presStyleLbl="sibTrans2D1" presStyleIdx="2" presStyleCnt="9"/>
      <dgm:spPr/>
      <dgm:t>
        <a:bodyPr/>
        <a:lstStyle/>
        <a:p>
          <a:endParaRPr lang="uk-UA"/>
        </a:p>
      </dgm:t>
    </dgm:pt>
    <dgm:pt modelId="{C24747AF-FE22-42D4-AEE6-32AD9D9B5ADF}" type="pres">
      <dgm:prSet presAssocID="{AC1BDFF2-D61C-4EB0-B350-F528AB5446D2}" presName="connectorText" presStyleLbl="sibTrans2D1" presStyleIdx="2" presStyleCnt="9"/>
      <dgm:spPr/>
      <dgm:t>
        <a:bodyPr/>
        <a:lstStyle/>
        <a:p>
          <a:endParaRPr lang="uk-UA"/>
        </a:p>
      </dgm:t>
    </dgm:pt>
    <dgm:pt modelId="{31C390D8-9783-4ECE-A07C-511C7C56422B}" type="pres">
      <dgm:prSet presAssocID="{390055EE-59CD-4D38-857D-90BED84C8196}" presName="node" presStyleLbl="node1" presStyleIdx="2" presStyleCnt="9" custRadScaleRad="100762" custRadScaleInc="-130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EFB8E7-BC11-4FFD-A6B3-75943C8766EE}" type="pres">
      <dgm:prSet presAssocID="{09C484A0-730A-4B7A-BBE7-2EB48E24955D}" presName="parTrans" presStyleLbl="sibTrans2D1" presStyleIdx="3" presStyleCnt="9"/>
      <dgm:spPr/>
      <dgm:t>
        <a:bodyPr/>
        <a:lstStyle/>
        <a:p>
          <a:endParaRPr lang="uk-UA"/>
        </a:p>
      </dgm:t>
    </dgm:pt>
    <dgm:pt modelId="{FEEDD175-165D-4B1E-BF61-764173326027}" type="pres">
      <dgm:prSet presAssocID="{09C484A0-730A-4B7A-BBE7-2EB48E24955D}" presName="connectorText" presStyleLbl="sibTrans2D1" presStyleIdx="3" presStyleCnt="9"/>
      <dgm:spPr/>
      <dgm:t>
        <a:bodyPr/>
        <a:lstStyle/>
        <a:p>
          <a:endParaRPr lang="uk-UA"/>
        </a:p>
      </dgm:t>
    </dgm:pt>
    <dgm:pt modelId="{B73D982B-C2AC-45F9-8812-D19A4B4B523C}" type="pres">
      <dgm:prSet presAssocID="{DE0905E1-4A74-478A-9A7D-3BAB547DAE0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1BACE8-955F-4664-BCF5-E17709817219}" type="pres">
      <dgm:prSet presAssocID="{0B71E67A-3C37-44DF-AD76-0FC6003E75DC}" presName="parTrans" presStyleLbl="sibTrans2D1" presStyleIdx="4" presStyleCnt="9"/>
      <dgm:spPr/>
      <dgm:t>
        <a:bodyPr/>
        <a:lstStyle/>
        <a:p>
          <a:endParaRPr lang="uk-UA"/>
        </a:p>
      </dgm:t>
    </dgm:pt>
    <dgm:pt modelId="{34B437AC-7A9B-4179-AA50-E865F14ECD1C}" type="pres">
      <dgm:prSet presAssocID="{0B71E67A-3C37-44DF-AD76-0FC6003E75DC}" presName="connectorText" presStyleLbl="sibTrans2D1" presStyleIdx="4" presStyleCnt="9"/>
      <dgm:spPr/>
      <dgm:t>
        <a:bodyPr/>
        <a:lstStyle/>
        <a:p>
          <a:endParaRPr lang="uk-UA"/>
        </a:p>
      </dgm:t>
    </dgm:pt>
    <dgm:pt modelId="{0A6F6855-69C5-40C5-80C5-5C387C6ED8AA}" type="pres">
      <dgm:prSet presAssocID="{F0EF3AEE-7AAC-46FB-8C51-2BE665360B9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3C3E4F-10C2-4272-9D96-0B61A74713C0}" type="pres">
      <dgm:prSet presAssocID="{4C7B0253-CD7C-44FD-A9C6-BD5E755843A4}" presName="parTrans" presStyleLbl="sibTrans2D1" presStyleIdx="5" presStyleCnt="9"/>
      <dgm:spPr/>
      <dgm:t>
        <a:bodyPr/>
        <a:lstStyle/>
        <a:p>
          <a:endParaRPr lang="uk-UA"/>
        </a:p>
      </dgm:t>
    </dgm:pt>
    <dgm:pt modelId="{E02027EC-22AA-4782-8551-2C002CD84EA2}" type="pres">
      <dgm:prSet presAssocID="{4C7B0253-CD7C-44FD-A9C6-BD5E755843A4}" presName="connectorText" presStyleLbl="sibTrans2D1" presStyleIdx="5" presStyleCnt="9"/>
      <dgm:spPr/>
      <dgm:t>
        <a:bodyPr/>
        <a:lstStyle/>
        <a:p>
          <a:endParaRPr lang="uk-UA"/>
        </a:p>
      </dgm:t>
    </dgm:pt>
    <dgm:pt modelId="{76F28427-12E5-42E9-AD55-85CEFDEC6C80}" type="pres">
      <dgm:prSet presAssocID="{4DFBEDCB-FF9C-4545-AAC8-23E972D3A5C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F80362-AE14-47DA-B539-BCF0BFE672E9}" type="pres">
      <dgm:prSet presAssocID="{4553A49E-DE0D-41E6-9C77-00127F6DC246}" presName="parTrans" presStyleLbl="sibTrans2D1" presStyleIdx="6" presStyleCnt="9"/>
      <dgm:spPr/>
      <dgm:t>
        <a:bodyPr/>
        <a:lstStyle/>
        <a:p>
          <a:endParaRPr lang="uk-UA"/>
        </a:p>
      </dgm:t>
    </dgm:pt>
    <dgm:pt modelId="{4E4D111C-5B8A-4997-AF81-7AA78B2EEFB6}" type="pres">
      <dgm:prSet presAssocID="{4553A49E-DE0D-41E6-9C77-00127F6DC246}" presName="connectorText" presStyleLbl="sibTrans2D1" presStyleIdx="6" presStyleCnt="9"/>
      <dgm:spPr/>
      <dgm:t>
        <a:bodyPr/>
        <a:lstStyle/>
        <a:p>
          <a:endParaRPr lang="uk-UA"/>
        </a:p>
      </dgm:t>
    </dgm:pt>
    <dgm:pt modelId="{9CD7784B-5030-4FCF-9AB6-B2903238AAD2}" type="pres">
      <dgm:prSet presAssocID="{D5AB1592-5EA1-4D1E-BFE4-69F8CBF907BA}" presName="node" presStyleLbl="node1" presStyleIdx="6" presStyleCnt="9" custRadScaleRad="99400" custRadScaleInc="23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6A29A3-D95F-4BC9-90C4-FB5D8E4CAC84}" type="pres">
      <dgm:prSet presAssocID="{2D795932-3733-4027-B4E3-5B92BCF3C773}" presName="parTrans" presStyleLbl="sibTrans2D1" presStyleIdx="7" presStyleCnt="9"/>
      <dgm:spPr/>
      <dgm:t>
        <a:bodyPr/>
        <a:lstStyle/>
        <a:p>
          <a:endParaRPr lang="uk-UA"/>
        </a:p>
      </dgm:t>
    </dgm:pt>
    <dgm:pt modelId="{73627400-F75B-4589-A515-1CD4D7060485}" type="pres">
      <dgm:prSet presAssocID="{2D795932-3733-4027-B4E3-5B92BCF3C773}" presName="connectorText" presStyleLbl="sibTrans2D1" presStyleIdx="7" presStyleCnt="9"/>
      <dgm:spPr/>
      <dgm:t>
        <a:bodyPr/>
        <a:lstStyle/>
        <a:p>
          <a:endParaRPr lang="uk-UA"/>
        </a:p>
      </dgm:t>
    </dgm:pt>
    <dgm:pt modelId="{20312C84-AF18-4AC9-B6D4-B47FCE84942A}" type="pres">
      <dgm:prSet presAssocID="{41E0D90F-8388-4E56-B3BE-219824322FF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05BCB-0FE9-4C44-BF0F-AFCC9580FE37}" type="pres">
      <dgm:prSet presAssocID="{E487F8F4-0336-4ADC-8838-4DC37981AB4F}" presName="parTrans" presStyleLbl="sibTrans2D1" presStyleIdx="8" presStyleCnt="9"/>
      <dgm:spPr/>
      <dgm:t>
        <a:bodyPr/>
        <a:lstStyle/>
        <a:p>
          <a:endParaRPr lang="uk-UA"/>
        </a:p>
      </dgm:t>
    </dgm:pt>
    <dgm:pt modelId="{EC06F4D6-74CB-438C-965E-104B9CC8F510}" type="pres">
      <dgm:prSet presAssocID="{E487F8F4-0336-4ADC-8838-4DC37981AB4F}" presName="connectorText" presStyleLbl="sibTrans2D1" presStyleIdx="8" presStyleCnt="9"/>
      <dgm:spPr/>
      <dgm:t>
        <a:bodyPr/>
        <a:lstStyle/>
        <a:p>
          <a:endParaRPr lang="uk-UA"/>
        </a:p>
      </dgm:t>
    </dgm:pt>
    <dgm:pt modelId="{71CB24BE-662D-428D-8BA2-3E61E9B223A9}" type="pres">
      <dgm:prSet presAssocID="{7657D858-CE9F-4E47-9F92-10657751B099}" presName="node" presStyleLbl="node1" presStyleIdx="8" presStyleCnt="9" custRadScaleRad="100440" custRadScaleInc="-37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69C07BC-2F5C-41D3-B6B5-218BBA9A472F}" type="presOf" srcId="{35BDCAAC-8FA4-4298-BF71-323ED881EE53}" destId="{E9036CCC-F9D5-4733-AEDF-C2EFD322A1B8}" srcOrd="0" destOrd="0" presId="urn:microsoft.com/office/officeart/2005/8/layout/radial5"/>
    <dgm:cxn modelId="{70260E42-60AB-4A21-A90A-B04F5FAB7F85}" type="presOf" srcId="{4553A49E-DE0D-41E6-9C77-00127F6DC246}" destId="{4E4D111C-5B8A-4997-AF81-7AA78B2EEFB6}" srcOrd="1" destOrd="0" presId="urn:microsoft.com/office/officeart/2005/8/layout/radial5"/>
    <dgm:cxn modelId="{6CAE4DC9-58C5-4062-80B6-CC8598DCB696}" type="presOf" srcId="{8B201F40-89E4-4030-A0D1-A5536397A134}" destId="{AF2C254A-CE0B-44BC-B768-F3914CDD1310}" srcOrd="0" destOrd="0" presId="urn:microsoft.com/office/officeart/2005/8/layout/radial5"/>
    <dgm:cxn modelId="{456C17B2-CE77-4CA8-A98E-7F7E106DF7C6}" type="presOf" srcId="{2D795932-3733-4027-B4E3-5B92BCF3C773}" destId="{73627400-F75B-4589-A515-1CD4D7060485}" srcOrd="1" destOrd="0" presId="urn:microsoft.com/office/officeart/2005/8/layout/radial5"/>
    <dgm:cxn modelId="{7311F4A6-0B09-4D28-BAA5-B8BD99B3E9A2}" type="presOf" srcId="{4F4BE795-4554-48B3-B7CB-D07BE4DB4334}" destId="{B9CC0548-5E9A-45BB-807C-9629FEAFCCDD}" srcOrd="0" destOrd="0" presId="urn:microsoft.com/office/officeart/2005/8/layout/radial5"/>
    <dgm:cxn modelId="{38A21E2E-C2A8-4FB8-914E-21BBBD94ABF2}" type="presOf" srcId="{D5AB1592-5EA1-4D1E-BFE4-69F8CBF907BA}" destId="{9CD7784B-5030-4FCF-9AB6-B2903238AAD2}" srcOrd="0" destOrd="0" presId="urn:microsoft.com/office/officeart/2005/8/layout/radial5"/>
    <dgm:cxn modelId="{E73ACE29-FA3D-4669-BD5F-5DAD2A226C3A}" srcId="{4F4BE795-4554-48B3-B7CB-D07BE4DB4334}" destId="{4DFBEDCB-FF9C-4545-AAC8-23E972D3A5CF}" srcOrd="5" destOrd="0" parTransId="{4C7B0253-CD7C-44FD-A9C6-BD5E755843A4}" sibTransId="{F0E021CE-158B-46A5-8983-298A15300BD9}"/>
    <dgm:cxn modelId="{7346BBD9-9925-4A9C-80EA-3BD288F5332C}" srcId="{4F4BE795-4554-48B3-B7CB-D07BE4DB4334}" destId="{7657D858-CE9F-4E47-9F92-10657751B099}" srcOrd="8" destOrd="0" parTransId="{E487F8F4-0336-4ADC-8838-4DC37981AB4F}" sibTransId="{C2A41CA7-00EF-48A0-8996-0ADF9FA10BE7}"/>
    <dgm:cxn modelId="{2B0C92E6-1A8A-48DB-B05D-5D86CF901859}" srcId="{4F4BE795-4554-48B3-B7CB-D07BE4DB4334}" destId="{390055EE-59CD-4D38-857D-90BED84C8196}" srcOrd="2" destOrd="0" parTransId="{AC1BDFF2-D61C-4EB0-B350-F528AB5446D2}" sibTransId="{3ACB6AD3-7FA1-44C9-A9B4-6791CECBC8BF}"/>
    <dgm:cxn modelId="{D275109F-A308-4F22-BAB3-13F9142E71DF}" srcId="{4F4BE795-4554-48B3-B7CB-D07BE4DB4334}" destId="{DE0905E1-4A74-478A-9A7D-3BAB547DAE0F}" srcOrd="3" destOrd="0" parTransId="{09C484A0-730A-4B7A-BBE7-2EB48E24955D}" sibTransId="{F67AE9A5-6519-4ABF-A46A-EC958434D7A7}"/>
    <dgm:cxn modelId="{E4C9C6CD-9F11-4F94-9D80-08DCED2009BC}" srcId="{DCDA3CCC-D3EE-4447-A11A-5B6800E6320A}" destId="{4F4BE795-4554-48B3-B7CB-D07BE4DB4334}" srcOrd="0" destOrd="0" parTransId="{42A2CA90-1070-4B61-A4AE-11DC62342A9F}" sibTransId="{3DD7CEFF-53D0-498D-ACDC-A753DF93A3CF}"/>
    <dgm:cxn modelId="{654F42B9-B1B4-424F-8FE0-B76F19BA11DF}" type="presOf" srcId="{09C484A0-730A-4B7A-BBE7-2EB48E24955D}" destId="{AFEFB8E7-BC11-4FFD-A6B3-75943C8766EE}" srcOrd="0" destOrd="0" presId="urn:microsoft.com/office/officeart/2005/8/layout/radial5"/>
    <dgm:cxn modelId="{718F8E3B-5D74-45B3-B905-62B1D46B5A05}" type="presOf" srcId="{09C484A0-730A-4B7A-BBE7-2EB48E24955D}" destId="{FEEDD175-165D-4B1E-BF61-764173326027}" srcOrd="1" destOrd="0" presId="urn:microsoft.com/office/officeart/2005/8/layout/radial5"/>
    <dgm:cxn modelId="{A7ED5750-418B-454C-896D-C1DFBBEDA727}" type="presOf" srcId="{4553A49E-DE0D-41E6-9C77-00127F6DC246}" destId="{87F80362-AE14-47DA-B539-BCF0BFE672E9}" srcOrd="0" destOrd="0" presId="urn:microsoft.com/office/officeart/2005/8/layout/radial5"/>
    <dgm:cxn modelId="{7B39BF3E-2D5A-460A-8A6D-D505FC26B70A}" type="presOf" srcId="{35BDCAAC-8FA4-4298-BF71-323ED881EE53}" destId="{AE922BD2-6560-4884-8BE8-F9C407DE431B}" srcOrd="1" destOrd="0" presId="urn:microsoft.com/office/officeart/2005/8/layout/radial5"/>
    <dgm:cxn modelId="{89305634-7E86-41A0-8545-5C14A405D741}" srcId="{4F4BE795-4554-48B3-B7CB-D07BE4DB4334}" destId="{D5AB1592-5EA1-4D1E-BFE4-69F8CBF907BA}" srcOrd="6" destOrd="0" parTransId="{4553A49E-DE0D-41E6-9C77-00127F6DC246}" sibTransId="{081DDEC2-F9C9-43C5-823A-26AF368C5259}"/>
    <dgm:cxn modelId="{4BB7EDC2-C74A-468B-AC48-AB0285CE60D0}" srcId="{4F4BE795-4554-48B3-B7CB-D07BE4DB4334}" destId="{41E0D90F-8388-4E56-B3BE-219824322FFD}" srcOrd="7" destOrd="0" parTransId="{2D795932-3733-4027-B4E3-5B92BCF3C773}" sibTransId="{DAEF3CC2-1A37-4F6A-8D94-71965D174BF0}"/>
    <dgm:cxn modelId="{8CF94BBA-A9CB-4919-96A7-CEA278FB9B5D}" type="presOf" srcId="{390055EE-59CD-4D38-857D-90BED84C8196}" destId="{31C390D8-9783-4ECE-A07C-511C7C56422B}" srcOrd="0" destOrd="0" presId="urn:microsoft.com/office/officeart/2005/8/layout/radial5"/>
    <dgm:cxn modelId="{268DCBA2-E81B-4068-8ABE-D8DA381564A2}" type="presOf" srcId="{E4052CF9-AB18-4671-BEBA-164634BBEAB9}" destId="{6EA73E11-2112-4BB7-91AE-4D5504263F67}" srcOrd="0" destOrd="0" presId="urn:microsoft.com/office/officeart/2005/8/layout/radial5"/>
    <dgm:cxn modelId="{9AB9C0FD-CDEC-491F-B678-266DD5B36FA7}" type="presOf" srcId="{E487F8F4-0336-4ADC-8838-4DC37981AB4F}" destId="{EC06F4D6-74CB-438C-965E-104B9CC8F510}" srcOrd="1" destOrd="0" presId="urn:microsoft.com/office/officeart/2005/8/layout/radial5"/>
    <dgm:cxn modelId="{293C4DF4-F3FC-466B-BF50-B7E29C7925C2}" type="presOf" srcId="{4C7B0253-CD7C-44FD-A9C6-BD5E755843A4}" destId="{D43C3E4F-10C2-4272-9D96-0B61A74713C0}" srcOrd="0" destOrd="0" presId="urn:microsoft.com/office/officeart/2005/8/layout/radial5"/>
    <dgm:cxn modelId="{77C0F2F0-0493-4C16-A38F-0BB5C80D4FCA}" type="presOf" srcId="{F0EF3AEE-7AAC-46FB-8C51-2BE665360B90}" destId="{0A6F6855-69C5-40C5-80C5-5C387C6ED8AA}" srcOrd="0" destOrd="0" presId="urn:microsoft.com/office/officeart/2005/8/layout/radial5"/>
    <dgm:cxn modelId="{FF1E4465-1CCE-4995-A4A4-230662A7D7F4}" type="presOf" srcId="{AC1BDFF2-D61C-4EB0-B350-F528AB5446D2}" destId="{0DD40692-DCEE-46A2-9E7C-46F6C904741A}" srcOrd="0" destOrd="0" presId="urn:microsoft.com/office/officeart/2005/8/layout/radial5"/>
    <dgm:cxn modelId="{15CEDDE3-9916-45A9-8314-BE2D74244D92}" srcId="{4F4BE795-4554-48B3-B7CB-D07BE4DB4334}" destId="{F0EF3AEE-7AAC-46FB-8C51-2BE665360B90}" srcOrd="4" destOrd="0" parTransId="{0B71E67A-3C37-44DF-AD76-0FC6003E75DC}" sibTransId="{50809603-79A2-4356-9077-338A639F38AF}"/>
    <dgm:cxn modelId="{06D3A36A-2B6E-42E6-9D54-243C02BE4D6E}" type="presOf" srcId="{DE0905E1-4A74-478A-9A7D-3BAB547DAE0F}" destId="{B73D982B-C2AC-45F9-8812-D19A4B4B523C}" srcOrd="0" destOrd="0" presId="urn:microsoft.com/office/officeart/2005/8/layout/radial5"/>
    <dgm:cxn modelId="{68F15886-870B-49D8-ADE7-52324FC6536B}" type="presOf" srcId="{0B71E67A-3C37-44DF-AD76-0FC6003E75DC}" destId="{34B437AC-7A9B-4179-AA50-E865F14ECD1C}" srcOrd="1" destOrd="0" presId="urn:microsoft.com/office/officeart/2005/8/layout/radial5"/>
    <dgm:cxn modelId="{240FAD4B-47ED-4C12-A671-08CE96C648D0}" type="presOf" srcId="{44CB13D7-5E75-426F-AD66-9E9B5F70EC9B}" destId="{E94681E5-DBDA-40B8-AA8B-C86294B59D31}" srcOrd="0" destOrd="0" presId="urn:microsoft.com/office/officeart/2005/8/layout/radial5"/>
    <dgm:cxn modelId="{294F1F2D-27DB-4109-A453-EC6FA193765C}" type="presOf" srcId="{8B201F40-89E4-4030-A0D1-A5536397A134}" destId="{3C42C456-BCBE-4EEF-B784-3AC70DC7DC6E}" srcOrd="1" destOrd="0" presId="urn:microsoft.com/office/officeart/2005/8/layout/radial5"/>
    <dgm:cxn modelId="{43F581A3-957C-47F1-B8FA-71B46453DE41}" type="presOf" srcId="{7657D858-CE9F-4E47-9F92-10657751B099}" destId="{71CB24BE-662D-428D-8BA2-3E61E9B223A9}" srcOrd="0" destOrd="0" presId="urn:microsoft.com/office/officeart/2005/8/layout/radial5"/>
    <dgm:cxn modelId="{B4D3A7B8-3C3D-451F-8E17-4C3E7214F392}" type="presOf" srcId="{41E0D90F-8388-4E56-B3BE-219824322FFD}" destId="{20312C84-AF18-4AC9-B6D4-B47FCE84942A}" srcOrd="0" destOrd="0" presId="urn:microsoft.com/office/officeart/2005/8/layout/radial5"/>
    <dgm:cxn modelId="{CA94AE71-2681-4E9B-A8CA-E4AD5B6A5803}" type="presOf" srcId="{4C7B0253-CD7C-44FD-A9C6-BD5E755843A4}" destId="{E02027EC-22AA-4782-8551-2C002CD84EA2}" srcOrd="1" destOrd="0" presId="urn:microsoft.com/office/officeart/2005/8/layout/radial5"/>
    <dgm:cxn modelId="{7C0081DA-2EFE-4AC1-B464-A9F6BE10174F}" type="presOf" srcId="{AC1BDFF2-D61C-4EB0-B350-F528AB5446D2}" destId="{C24747AF-FE22-42D4-AEE6-32AD9D9B5ADF}" srcOrd="1" destOrd="0" presId="urn:microsoft.com/office/officeart/2005/8/layout/radial5"/>
    <dgm:cxn modelId="{381876D5-C9D3-497D-877E-55E32B23AEB9}" srcId="{4F4BE795-4554-48B3-B7CB-D07BE4DB4334}" destId="{44CB13D7-5E75-426F-AD66-9E9B5F70EC9B}" srcOrd="0" destOrd="0" parTransId="{35BDCAAC-8FA4-4298-BF71-323ED881EE53}" sibTransId="{14CD2988-D691-45A4-9FB9-032596D62EB4}"/>
    <dgm:cxn modelId="{072F6DF4-572E-49AF-89D0-D6FD4F69B65E}" type="presOf" srcId="{4DFBEDCB-FF9C-4545-AAC8-23E972D3A5CF}" destId="{76F28427-12E5-42E9-AD55-85CEFDEC6C80}" srcOrd="0" destOrd="0" presId="urn:microsoft.com/office/officeart/2005/8/layout/radial5"/>
    <dgm:cxn modelId="{C1F9873E-0423-4228-BA18-90D81221D3F7}" type="presOf" srcId="{E487F8F4-0336-4ADC-8838-4DC37981AB4F}" destId="{49705BCB-0FE9-4C44-BF0F-AFCC9580FE37}" srcOrd="0" destOrd="0" presId="urn:microsoft.com/office/officeart/2005/8/layout/radial5"/>
    <dgm:cxn modelId="{F63FCE07-AD4D-496C-B477-D0E910604B2B}" srcId="{4F4BE795-4554-48B3-B7CB-D07BE4DB4334}" destId="{E4052CF9-AB18-4671-BEBA-164634BBEAB9}" srcOrd="1" destOrd="0" parTransId="{8B201F40-89E4-4030-A0D1-A5536397A134}" sibTransId="{0FE2E0D7-351A-4633-858C-D0BB849A13F6}"/>
    <dgm:cxn modelId="{4EC42C7B-0145-4F48-A677-0A08ED2BE120}" type="presOf" srcId="{DCDA3CCC-D3EE-4447-A11A-5B6800E6320A}" destId="{3FEFB7D4-990E-4F18-91C3-E7E944D87B3D}" srcOrd="0" destOrd="0" presId="urn:microsoft.com/office/officeart/2005/8/layout/radial5"/>
    <dgm:cxn modelId="{CED2EC56-2CF0-443B-8D7F-2075442F60AA}" type="presOf" srcId="{0B71E67A-3C37-44DF-AD76-0FC6003E75DC}" destId="{7C1BACE8-955F-4664-BCF5-E17709817219}" srcOrd="0" destOrd="0" presId="urn:microsoft.com/office/officeart/2005/8/layout/radial5"/>
    <dgm:cxn modelId="{8E791333-F6D9-411E-9ED5-BDCCABE86737}" type="presOf" srcId="{2D795932-3733-4027-B4E3-5B92BCF3C773}" destId="{A36A29A3-D95F-4BC9-90C4-FB5D8E4CAC84}" srcOrd="0" destOrd="0" presId="urn:microsoft.com/office/officeart/2005/8/layout/radial5"/>
    <dgm:cxn modelId="{9015A8C4-8CED-4597-B7C8-1F9079D3D7E5}" type="presParOf" srcId="{3FEFB7D4-990E-4F18-91C3-E7E944D87B3D}" destId="{B9CC0548-5E9A-45BB-807C-9629FEAFCCDD}" srcOrd="0" destOrd="0" presId="urn:microsoft.com/office/officeart/2005/8/layout/radial5"/>
    <dgm:cxn modelId="{2E0327A0-80F1-44B0-9568-FE5DE228E4B4}" type="presParOf" srcId="{3FEFB7D4-990E-4F18-91C3-E7E944D87B3D}" destId="{E9036CCC-F9D5-4733-AEDF-C2EFD322A1B8}" srcOrd="1" destOrd="0" presId="urn:microsoft.com/office/officeart/2005/8/layout/radial5"/>
    <dgm:cxn modelId="{FBFD7D0C-F048-4EEB-86E9-56E9E4A16725}" type="presParOf" srcId="{E9036CCC-F9D5-4733-AEDF-C2EFD322A1B8}" destId="{AE922BD2-6560-4884-8BE8-F9C407DE431B}" srcOrd="0" destOrd="0" presId="urn:microsoft.com/office/officeart/2005/8/layout/radial5"/>
    <dgm:cxn modelId="{B43210B7-DA47-4002-98EC-3B4615FC41E5}" type="presParOf" srcId="{3FEFB7D4-990E-4F18-91C3-E7E944D87B3D}" destId="{E94681E5-DBDA-40B8-AA8B-C86294B59D31}" srcOrd="2" destOrd="0" presId="urn:microsoft.com/office/officeart/2005/8/layout/radial5"/>
    <dgm:cxn modelId="{928DCE60-C9B2-406E-A695-6912BF20A397}" type="presParOf" srcId="{3FEFB7D4-990E-4F18-91C3-E7E944D87B3D}" destId="{AF2C254A-CE0B-44BC-B768-F3914CDD1310}" srcOrd="3" destOrd="0" presId="urn:microsoft.com/office/officeart/2005/8/layout/radial5"/>
    <dgm:cxn modelId="{07F77765-C2E3-4D1D-A8ED-B94F24CC4416}" type="presParOf" srcId="{AF2C254A-CE0B-44BC-B768-F3914CDD1310}" destId="{3C42C456-BCBE-4EEF-B784-3AC70DC7DC6E}" srcOrd="0" destOrd="0" presId="urn:microsoft.com/office/officeart/2005/8/layout/radial5"/>
    <dgm:cxn modelId="{6E92D387-BB56-487F-88C7-8194D652624B}" type="presParOf" srcId="{3FEFB7D4-990E-4F18-91C3-E7E944D87B3D}" destId="{6EA73E11-2112-4BB7-91AE-4D5504263F67}" srcOrd="4" destOrd="0" presId="urn:microsoft.com/office/officeart/2005/8/layout/radial5"/>
    <dgm:cxn modelId="{04CE575F-30FC-4E56-9EFA-1AC5585AF98B}" type="presParOf" srcId="{3FEFB7D4-990E-4F18-91C3-E7E944D87B3D}" destId="{0DD40692-DCEE-46A2-9E7C-46F6C904741A}" srcOrd="5" destOrd="0" presId="urn:microsoft.com/office/officeart/2005/8/layout/radial5"/>
    <dgm:cxn modelId="{806C52CD-ECD2-405A-A0F7-496037AD7418}" type="presParOf" srcId="{0DD40692-DCEE-46A2-9E7C-46F6C904741A}" destId="{C24747AF-FE22-42D4-AEE6-32AD9D9B5ADF}" srcOrd="0" destOrd="0" presId="urn:microsoft.com/office/officeart/2005/8/layout/radial5"/>
    <dgm:cxn modelId="{9D34BFED-F3C7-4F00-8501-8814E21E0560}" type="presParOf" srcId="{3FEFB7D4-990E-4F18-91C3-E7E944D87B3D}" destId="{31C390D8-9783-4ECE-A07C-511C7C56422B}" srcOrd="6" destOrd="0" presId="urn:microsoft.com/office/officeart/2005/8/layout/radial5"/>
    <dgm:cxn modelId="{E0F8CFD3-F370-4DFB-99D2-5091539A685E}" type="presParOf" srcId="{3FEFB7D4-990E-4F18-91C3-E7E944D87B3D}" destId="{AFEFB8E7-BC11-4FFD-A6B3-75943C8766EE}" srcOrd="7" destOrd="0" presId="urn:microsoft.com/office/officeart/2005/8/layout/radial5"/>
    <dgm:cxn modelId="{21532D00-7E88-4194-A91A-11E60471FB6A}" type="presParOf" srcId="{AFEFB8E7-BC11-4FFD-A6B3-75943C8766EE}" destId="{FEEDD175-165D-4B1E-BF61-764173326027}" srcOrd="0" destOrd="0" presId="urn:microsoft.com/office/officeart/2005/8/layout/radial5"/>
    <dgm:cxn modelId="{67C999DF-11BE-48D7-8342-F9D40BBF31E8}" type="presParOf" srcId="{3FEFB7D4-990E-4F18-91C3-E7E944D87B3D}" destId="{B73D982B-C2AC-45F9-8812-D19A4B4B523C}" srcOrd="8" destOrd="0" presId="urn:microsoft.com/office/officeart/2005/8/layout/radial5"/>
    <dgm:cxn modelId="{6C1509DF-597C-4766-B65B-78BFA0C83B3B}" type="presParOf" srcId="{3FEFB7D4-990E-4F18-91C3-E7E944D87B3D}" destId="{7C1BACE8-955F-4664-BCF5-E17709817219}" srcOrd="9" destOrd="0" presId="urn:microsoft.com/office/officeart/2005/8/layout/radial5"/>
    <dgm:cxn modelId="{B0A3F5A4-BA21-4F71-9DE9-86A359455E6E}" type="presParOf" srcId="{7C1BACE8-955F-4664-BCF5-E17709817219}" destId="{34B437AC-7A9B-4179-AA50-E865F14ECD1C}" srcOrd="0" destOrd="0" presId="urn:microsoft.com/office/officeart/2005/8/layout/radial5"/>
    <dgm:cxn modelId="{5FBDE401-ED51-4482-9F21-5E5196BE2165}" type="presParOf" srcId="{3FEFB7D4-990E-4F18-91C3-E7E944D87B3D}" destId="{0A6F6855-69C5-40C5-80C5-5C387C6ED8AA}" srcOrd="10" destOrd="0" presId="urn:microsoft.com/office/officeart/2005/8/layout/radial5"/>
    <dgm:cxn modelId="{BD47C34B-A235-4C61-9ED0-1E8AB3FA876C}" type="presParOf" srcId="{3FEFB7D4-990E-4F18-91C3-E7E944D87B3D}" destId="{D43C3E4F-10C2-4272-9D96-0B61A74713C0}" srcOrd="11" destOrd="0" presId="urn:microsoft.com/office/officeart/2005/8/layout/radial5"/>
    <dgm:cxn modelId="{E449C6B6-5E4B-4E1A-B3A0-B8C49CB55598}" type="presParOf" srcId="{D43C3E4F-10C2-4272-9D96-0B61A74713C0}" destId="{E02027EC-22AA-4782-8551-2C002CD84EA2}" srcOrd="0" destOrd="0" presId="urn:microsoft.com/office/officeart/2005/8/layout/radial5"/>
    <dgm:cxn modelId="{2A38B3B8-74B5-4E42-A136-FC52593EAEEF}" type="presParOf" srcId="{3FEFB7D4-990E-4F18-91C3-E7E944D87B3D}" destId="{76F28427-12E5-42E9-AD55-85CEFDEC6C80}" srcOrd="12" destOrd="0" presId="urn:microsoft.com/office/officeart/2005/8/layout/radial5"/>
    <dgm:cxn modelId="{176A46EF-9CA5-41DD-A84D-0233951D73F7}" type="presParOf" srcId="{3FEFB7D4-990E-4F18-91C3-E7E944D87B3D}" destId="{87F80362-AE14-47DA-B539-BCF0BFE672E9}" srcOrd="13" destOrd="0" presId="urn:microsoft.com/office/officeart/2005/8/layout/radial5"/>
    <dgm:cxn modelId="{144022BC-59F6-4580-98E9-C98F732EC78A}" type="presParOf" srcId="{87F80362-AE14-47DA-B539-BCF0BFE672E9}" destId="{4E4D111C-5B8A-4997-AF81-7AA78B2EEFB6}" srcOrd="0" destOrd="0" presId="urn:microsoft.com/office/officeart/2005/8/layout/radial5"/>
    <dgm:cxn modelId="{7D0BA95F-33AD-4638-BAD5-EAB5491A74FC}" type="presParOf" srcId="{3FEFB7D4-990E-4F18-91C3-E7E944D87B3D}" destId="{9CD7784B-5030-4FCF-9AB6-B2903238AAD2}" srcOrd="14" destOrd="0" presId="urn:microsoft.com/office/officeart/2005/8/layout/radial5"/>
    <dgm:cxn modelId="{48095A45-04BB-452F-A114-B8948ED61856}" type="presParOf" srcId="{3FEFB7D4-990E-4F18-91C3-E7E944D87B3D}" destId="{A36A29A3-D95F-4BC9-90C4-FB5D8E4CAC84}" srcOrd="15" destOrd="0" presId="urn:microsoft.com/office/officeart/2005/8/layout/radial5"/>
    <dgm:cxn modelId="{6EACE96C-FDE1-4C37-ACDC-202FD525CE80}" type="presParOf" srcId="{A36A29A3-D95F-4BC9-90C4-FB5D8E4CAC84}" destId="{73627400-F75B-4589-A515-1CD4D7060485}" srcOrd="0" destOrd="0" presId="urn:microsoft.com/office/officeart/2005/8/layout/radial5"/>
    <dgm:cxn modelId="{6668CADA-2D3D-467C-AD52-E297B57B8328}" type="presParOf" srcId="{3FEFB7D4-990E-4F18-91C3-E7E944D87B3D}" destId="{20312C84-AF18-4AC9-B6D4-B47FCE84942A}" srcOrd="16" destOrd="0" presId="urn:microsoft.com/office/officeart/2005/8/layout/radial5"/>
    <dgm:cxn modelId="{ACB20A54-C63B-461F-B1A5-76D3F6534F36}" type="presParOf" srcId="{3FEFB7D4-990E-4F18-91C3-E7E944D87B3D}" destId="{49705BCB-0FE9-4C44-BF0F-AFCC9580FE37}" srcOrd="17" destOrd="0" presId="urn:microsoft.com/office/officeart/2005/8/layout/radial5"/>
    <dgm:cxn modelId="{86DD13BA-F0F6-46F1-A997-A5821A4170C0}" type="presParOf" srcId="{49705BCB-0FE9-4C44-BF0F-AFCC9580FE37}" destId="{EC06F4D6-74CB-438C-965E-104B9CC8F510}" srcOrd="0" destOrd="0" presId="urn:microsoft.com/office/officeart/2005/8/layout/radial5"/>
    <dgm:cxn modelId="{5D84BA72-6605-4632-B765-F235505F1AB0}" type="presParOf" srcId="{3FEFB7D4-990E-4F18-91C3-E7E944D87B3D}" destId="{71CB24BE-662D-428D-8BA2-3E61E9B223A9}" srcOrd="18" destOrd="0" presId="urn:microsoft.com/office/officeart/2005/8/layout/radial5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EC8DC1-C6C2-4CC6-B2B5-5C321A9040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69AFDC7-B67C-4D56-A6CD-63BA48F70248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Львів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19F44586-B32F-48D0-B76E-8F64143D3FDB}" type="parTrans" cxnId="{4DA3D1A2-88B4-490C-A79D-4CCF03B19B9A}">
      <dgm:prSet/>
      <dgm:spPr/>
      <dgm:t>
        <a:bodyPr/>
        <a:lstStyle/>
        <a:p>
          <a:endParaRPr lang="uk-UA"/>
        </a:p>
      </dgm:t>
    </dgm:pt>
    <dgm:pt modelId="{C64CE63D-8B26-4C5B-8294-093889BE56F5}" type="sibTrans" cxnId="{4DA3D1A2-88B4-490C-A79D-4CCF03B19B9A}">
      <dgm:prSet/>
      <dgm:spPr/>
      <dgm:t>
        <a:bodyPr/>
        <a:lstStyle/>
        <a:p>
          <a:endParaRPr lang="uk-UA"/>
        </a:p>
      </dgm:t>
    </dgm:pt>
    <dgm:pt modelId="{69716E59-4E1E-4A4F-9E9B-DFA88FBEB7B4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ELEKS Training Academy</a:t>
          </a:r>
          <a:endParaRPr lang="uk-UA" dirty="0"/>
        </a:p>
      </dgm:t>
    </dgm:pt>
    <dgm:pt modelId="{29140E34-8432-4873-8DCD-04EED2840AAD}" type="sibTrans" cxnId="{2531C639-108D-4764-8905-59303CF71C04}">
      <dgm:prSet/>
      <dgm:spPr/>
      <dgm:t>
        <a:bodyPr/>
        <a:lstStyle/>
        <a:p>
          <a:endParaRPr lang="uk-UA"/>
        </a:p>
      </dgm:t>
    </dgm:pt>
    <dgm:pt modelId="{36DEB3EE-5222-47EE-A230-D7161B853A53}" type="parTrans" cxnId="{2531C639-108D-4764-8905-59303CF71C04}">
      <dgm:prSet/>
      <dgm:spPr/>
      <dgm:t>
        <a:bodyPr/>
        <a:lstStyle/>
        <a:p>
          <a:endParaRPr lang="uk-UA"/>
        </a:p>
      </dgm:t>
    </dgm:pt>
    <dgm:pt modelId="{903C0776-2192-42A6-9964-AF014FDD1608}" type="pres">
      <dgm:prSet presAssocID="{7AEC8DC1-C6C2-4CC6-B2B5-5C321A9040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7DEB5A3-41A7-4840-B687-6AEAC2D6257A}" type="pres">
      <dgm:prSet presAssocID="{F69AFDC7-B67C-4D56-A6CD-63BA48F70248}" presName="boxAndChildren" presStyleCnt="0"/>
      <dgm:spPr/>
    </dgm:pt>
    <dgm:pt modelId="{9F6EB740-4640-4DA7-8DE2-75437D90E7DC}" type="pres">
      <dgm:prSet presAssocID="{F69AFDC7-B67C-4D56-A6CD-63BA48F70248}" presName="parentTextBox" presStyleLbl="node1" presStyleIdx="0" presStyleCnt="2"/>
      <dgm:spPr/>
      <dgm:t>
        <a:bodyPr/>
        <a:lstStyle/>
        <a:p>
          <a:endParaRPr lang="uk-UA"/>
        </a:p>
      </dgm:t>
    </dgm:pt>
    <dgm:pt modelId="{366A106E-7278-479B-9463-0CB26E538651}" type="pres">
      <dgm:prSet presAssocID="{29140E34-8432-4873-8DCD-04EED2840AAD}" presName="sp" presStyleCnt="0"/>
      <dgm:spPr/>
    </dgm:pt>
    <dgm:pt modelId="{62610111-4A0A-4EF9-AA19-B3CFF89BF1C7}" type="pres">
      <dgm:prSet presAssocID="{69716E59-4E1E-4A4F-9E9B-DFA88FBEB7B4}" presName="arrowAndChildren" presStyleCnt="0"/>
      <dgm:spPr/>
    </dgm:pt>
    <dgm:pt modelId="{A26329AA-11D3-4617-88FD-CA5FCD67B22E}" type="pres">
      <dgm:prSet presAssocID="{69716E59-4E1E-4A4F-9E9B-DFA88FBEB7B4}" presName="parentTextArrow" presStyleLbl="node1" presStyleIdx="1" presStyleCnt="2"/>
      <dgm:spPr/>
      <dgm:t>
        <a:bodyPr/>
        <a:lstStyle/>
        <a:p>
          <a:endParaRPr lang="uk-UA"/>
        </a:p>
      </dgm:t>
    </dgm:pt>
  </dgm:ptLst>
  <dgm:cxnLst>
    <dgm:cxn modelId="{4DA3D1A2-88B4-490C-A79D-4CCF03B19B9A}" srcId="{7AEC8DC1-C6C2-4CC6-B2B5-5C321A90401D}" destId="{F69AFDC7-B67C-4D56-A6CD-63BA48F70248}" srcOrd="1" destOrd="0" parTransId="{19F44586-B32F-48D0-B76E-8F64143D3FDB}" sibTransId="{C64CE63D-8B26-4C5B-8294-093889BE56F5}"/>
    <dgm:cxn modelId="{D307216D-0C4A-4C7D-ABA1-D413292C3744}" type="presOf" srcId="{F69AFDC7-B67C-4D56-A6CD-63BA48F70248}" destId="{9F6EB740-4640-4DA7-8DE2-75437D90E7DC}" srcOrd="0" destOrd="0" presId="urn:microsoft.com/office/officeart/2005/8/layout/process4"/>
    <dgm:cxn modelId="{1B809A55-0103-4CCA-B41E-4FE016E4B982}" type="presOf" srcId="{69716E59-4E1E-4A4F-9E9B-DFA88FBEB7B4}" destId="{A26329AA-11D3-4617-88FD-CA5FCD67B22E}" srcOrd="0" destOrd="0" presId="urn:microsoft.com/office/officeart/2005/8/layout/process4"/>
    <dgm:cxn modelId="{97CA1106-6BF3-4BBA-8B40-93CA5D19D741}" type="presOf" srcId="{7AEC8DC1-C6C2-4CC6-B2B5-5C321A90401D}" destId="{903C0776-2192-42A6-9964-AF014FDD1608}" srcOrd="0" destOrd="0" presId="urn:microsoft.com/office/officeart/2005/8/layout/process4"/>
    <dgm:cxn modelId="{2531C639-108D-4764-8905-59303CF71C04}" srcId="{7AEC8DC1-C6C2-4CC6-B2B5-5C321A90401D}" destId="{69716E59-4E1E-4A4F-9E9B-DFA88FBEB7B4}" srcOrd="0" destOrd="0" parTransId="{36DEB3EE-5222-47EE-A230-D7161B853A53}" sibTransId="{29140E34-8432-4873-8DCD-04EED2840AAD}"/>
    <dgm:cxn modelId="{C2DAB943-2CB8-49B6-8AA4-29B050A377A5}" type="presParOf" srcId="{903C0776-2192-42A6-9964-AF014FDD1608}" destId="{B7DEB5A3-41A7-4840-B687-6AEAC2D6257A}" srcOrd="0" destOrd="0" presId="urn:microsoft.com/office/officeart/2005/8/layout/process4"/>
    <dgm:cxn modelId="{CC2D9F93-6F21-4F62-A61C-9143819C1D4F}" type="presParOf" srcId="{B7DEB5A3-41A7-4840-B687-6AEAC2D6257A}" destId="{9F6EB740-4640-4DA7-8DE2-75437D90E7DC}" srcOrd="0" destOrd="0" presId="urn:microsoft.com/office/officeart/2005/8/layout/process4"/>
    <dgm:cxn modelId="{194B6253-DE45-47C6-99E5-B6ECC4B55A02}" type="presParOf" srcId="{903C0776-2192-42A6-9964-AF014FDD1608}" destId="{366A106E-7278-479B-9463-0CB26E538651}" srcOrd="1" destOrd="0" presId="urn:microsoft.com/office/officeart/2005/8/layout/process4"/>
    <dgm:cxn modelId="{A05C9A87-2DCF-44CB-AD66-8A1118AEC597}" type="presParOf" srcId="{903C0776-2192-42A6-9964-AF014FDD1608}" destId="{62610111-4A0A-4EF9-AA19-B3CFF89BF1C7}" srcOrd="2" destOrd="0" presId="urn:microsoft.com/office/officeart/2005/8/layout/process4"/>
    <dgm:cxn modelId="{B4B0B3CF-4C59-4685-99AC-99F7258B9771}" type="presParOf" srcId="{62610111-4A0A-4EF9-AA19-B3CFF89BF1C7}" destId="{A26329AA-11D3-4617-88FD-CA5FCD67B22E}" srcOrd="0" destOrd="0" presId="urn:microsoft.com/office/officeart/2005/8/layout/process4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7314F3-9079-4A09-A6E8-7D9BA8C26C10}" type="doc">
      <dgm:prSet loTypeId="urn:microsoft.com/office/officeart/2005/8/layout/hList3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01106C6-7DAD-41A3-A9E3-8A7E1C41655B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Програма курсу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9C000E9C-C394-4437-A011-8FF5D15FF95C}" type="parTrans" cxnId="{919A4290-23C3-40F8-BB6A-C236C9CBCFDF}">
      <dgm:prSet/>
      <dgm:spPr/>
      <dgm:t>
        <a:bodyPr/>
        <a:lstStyle/>
        <a:p>
          <a:endParaRPr lang="uk-UA"/>
        </a:p>
      </dgm:t>
    </dgm:pt>
    <dgm:pt modelId="{451F415C-183D-4045-9BDB-5178D647D934}" type="sibTrans" cxnId="{919A4290-23C3-40F8-BB6A-C236C9CBCFDF}">
      <dgm:prSet/>
      <dgm:spPr/>
      <dgm:t>
        <a:bodyPr/>
        <a:lstStyle/>
        <a:p>
          <a:endParaRPr lang="uk-UA"/>
        </a:p>
      </dgm:t>
    </dgm:pt>
    <dgm:pt modelId="{C36CBE49-4273-40B1-84A7-DF9208A251F9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ООП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BD218B13-293D-418F-971E-5D1BD3CF13CA}" type="parTrans" cxnId="{2B07E542-15CD-42D3-8453-1ABFE64987FF}">
      <dgm:prSet/>
      <dgm:spPr/>
      <dgm:t>
        <a:bodyPr/>
        <a:lstStyle/>
        <a:p>
          <a:endParaRPr lang="uk-UA"/>
        </a:p>
      </dgm:t>
    </dgm:pt>
    <dgm:pt modelId="{E55D9F5E-F653-40CA-929D-945CDD202767}" type="sibTrans" cxnId="{2B07E542-15CD-42D3-8453-1ABFE64987FF}">
      <dgm:prSet/>
      <dgm:spPr/>
      <dgm:t>
        <a:bodyPr/>
        <a:lstStyle/>
        <a:p>
          <a:endParaRPr lang="uk-UA"/>
        </a:p>
      </dgm:t>
    </dgm:pt>
    <dgm:pt modelId="{22F3ED3C-6D08-4DC9-A7A3-8E5A19AE3A24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культура написання коду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C423306F-71EA-4C5A-9134-382556B665DA}" type="parTrans" cxnId="{59893373-8AAC-401B-9378-7DDE49173958}">
      <dgm:prSet/>
      <dgm:spPr/>
      <dgm:t>
        <a:bodyPr/>
        <a:lstStyle/>
        <a:p>
          <a:endParaRPr lang="uk-UA"/>
        </a:p>
      </dgm:t>
    </dgm:pt>
    <dgm:pt modelId="{897A6E2D-A156-45F5-8A0E-4D3103C026D1}" type="sibTrans" cxnId="{59893373-8AAC-401B-9378-7DDE49173958}">
      <dgm:prSet/>
      <dgm:spPr/>
      <dgm:t>
        <a:bodyPr/>
        <a:lstStyle/>
        <a:p>
          <a:endParaRPr lang="uk-UA"/>
        </a:p>
      </dgm:t>
    </dgm:pt>
    <dgm:pt modelId="{1E73D36C-AA95-4BDB-BED7-D4538697A3DA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дизайн графічного інтерфейсу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DBF73DD9-52F1-4B24-96ED-BA9740D84479}" type="parTrans" cxnId="{DCF18D3D-740F-43E7-A3ED-ABF8DB630313}">
      <dgm:prSet/>
      <dgm:spPr/>
      <dgm:t>
        <a:bodyPr/>
        <a:lstStyle/>
        <a:p>
          <a:endParaRPr lang="uk-UA"/>
        </a:p>
      </dgm:t>
    </dgm:pt>
    <dgm:pt modelId="{E850640A-81B9-4DD1-A213-8A2C0C303F5E}" type="sibTrans" cxnId="{DCF18D3D-740F-43E7-A3ED-ABF8DB630313}">
      <dgm:prSet/>
      <dgm:spPr/>
      <dgm:t>
        <a:bodyPr/>
        <a:lstStyle/>
        <a:p>
          <a:endParaRPr lang="uk-UA"/>
        </a:p>
      </dgm:t>
    </dgm:pt>
    <dgm:pt modelId="{B98F0471-85EF-442B-9B99-D5839AAD7426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бази даних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C7305122-4A9D-4AA8-8E48-6D187C15566C}" type="parTrans" cxnId="{06C9C7FA-5CB8-45A0-819D-EEA84FDB0D1B}">
      <dgm:prSet/>
      <dgm:spPr/>
      <dgm:t>
        <a:bodyPr/>
        <a:lstStyle/>
        <a:p>
          <a:endParaRPr lang="uk-UA"/>
        </a:p>
      </dgm:t>
    </dgm:pt>
    <dgm:pt modelId="{EE05D7A3-032F-48CB-83BA-713FC8F0E8DF}" type="sibTrans" cxnId="{06C9C7FA-5CB8-45A0-819D-EEA84FDB0D1B}">
      <dgm:prSet/>
      <dgm:spPr/>
      <dgm:t>
        <a:bodyPr/>
        <a:lstStyle/>
        <a:p>
          <a:endParaRPr lang="uk-UA"/>
        </a:p>
      </dgm:t>
    </dgm:pt>
    <dgm:pt modelId="{97DAD45C-C77A-45A3-BDE4-50E0B59BB914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ОС </a:t>
          </a:r>
          <a:r>
            <a:rPr lang="en-GB" dirty="0" smtClean="0">
              <a:latin typeface="Times New Roman" pitchFamily="18" charset="0"/>
              <a:cs typeface="Times New Roman" pitchFamily="18" charset="0"/>
            </a:rPr>
            <a:t>Windows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0331696D-8888-4824-806B-F6FD7E2CBAA2}" type="parTrans" cxnId="{8C6DC7B4-30B7-4B13-BB0E-5A3115345491}">
      <dgm:prSet/>
      <dgm:spPr/>
      <dgm:t>
        <a:bodyPr/>
        <a:lstStyle/>
        <a:p>
          <a:endParaRPr lang="uk-UA"/>
        </a:p>
      </dgm:t>
    </dgm:pt>
    <dgm:pt modelId="{1A7CAA44-314F-4B7F-AEA3-4142FF1AB729}" type="sibTrans" cxnId="{8C6DC7B4-30B7-4B13-BB0E-5A3115345491}">
      <dgm:prSet/>
      <dgm:spPr/>
      <dgm:t>
        <a:bodyPr/>
        <a:lstStyle/>
        <a:p>
          <a:endParaRPr lang="uk-UA"/>
        </a:p>
      </dgm:t>
    </dgm:pt>
    <dgm:pt modelId="{8F95DB7D-965B-4C8A-81E3-5B71580179AC}" type="pres">
      <dgm:prSet presAssocID="{C47314F3-9079-4A09-A6E8-7D9BA8C26C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5E73EB8-E055-4475-9F6F-2699790AD10A}" type="pres">
      <dgm:prSet presAssocID="{201106C6-7DAD-41A3-A9E3-8A7E1C41655B}" presName="roof" presStyleLbl="dkBgShp" presStyleIdx="0" presStyleCnt="2"/>
      <dgm:spPr/>
      <dgm:t>
        <a:bodyPr/>
        <a:lstStyle/>
        <a:p>
          <a:endParaRPr lang="uk-UA"/>
        </a:p>
      </dgm:t>
    </dgm:pt>
    <dgm:pt modelId="{9458D2F7-7C30-43EE-A526-5AF3C49DF424}" type="pres">
      <dgm:prSet presAssocID="{201106C6-7DAD-41A3-A9E3-8A7E1C41655B}" presName="pillars" presStyleCnt="0"/>
      <dgm:spPr/>
    </dgm:pt>
    <dgm:pt modelId="{0BBCCB56-D637-45F0-9EB8-B5EFD9B52E75}" type="pres">
      <dgm:prSet presAssocID="{201106C6-7DAD-41A3-A9E3-8A7E1C41655B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A87688-693B-4BF1-A249-ACCD9AFCFE40}" type="pres">
      <dgm:prSet presAssocID="{22F3ED3C-6D08-4DC9-A7A3-8E5A19AE3A24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827F80-3A47-426A-9B74-D84607D22FB6}" type="pres">
      <dgm:prSet presAssocID="{B98F0471-85EF-442B-9B99-D5839AAD7426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5C735E-7174-4F3F-8A1D-8AD0FBB543E8}" type="pres">
      <dgm:prSet presAssocID="{97DAD45C-C77A-45A3-BDE4-50E0B59BB914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1B5F6C-8524-4CEE-9EF9-DDCBE0603354}" type="pres">
      <dgm:prSet presAssocID="{1E73D36C-AA95-4BDB-BED7-D4538697A3DA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1EA377-D6E5-4799-BA38-9BD18BBFBC87}" type="pres">
      <dgm:prSet presAssocID="{201106C6-7DAD-41A3-A9E3-8A7E1C41655B}" presName="base" presStyleLbl="dkBgShp" presStyleIdx="1" presStyleCnt="2"/>
      <dgm:spPr/>
    </dgm:pt>
  </dgm:ptLst>
  <dgm:cxnLst>
    <dgm:cxn modelId="{4E386580-2989-475B-963A-162C25F30D69}" type="presOf" srcId="{1E73D36C-AA95-4BDB-BED7-D4538697A3DA}" destId="{C61B5F6C-8524-4CEE-9EF9-DDCBE0603354}" srcOrd="0" destOrd="0" presId="urn:microsoft.com/office/officeart/2005/8/layout/hList3"/>
    <dgm:cxn modelId="{0695A78E-CF1E-4481-BD05-86E0868F292D}" type="presOf" srcId="{97DAD45C-C77A-45A3-BDE4-50E0B59BB914}" destId="{195C735E-7174-4F3F-8A1D-8AD0FBB543E8}" srcOrd="0" destOrd="0" presId="urn:microsoft.com/office/officeart/2005/8/layout/hList3"/>
    <dgm:cxn modelId="{919A4290-23C3-40F8-BB6A-C236C9CBCFDF}" srcId="{C47314F3-9079-4A09-A6E8-7D9BA8C26C10}" destId="{201106C6-7DAD-41A3-A9E3-8A7E1C41655B}" srcOrd="0" destOrd="0" parTransId="{9C000E9C-C394-4437-A011-8FF5D15FF95C}" sibTransId="{451F415C-183D-4045-9BDB-5178D647D934}"/>
    <dgm:cxn modelId="{06C9C7FA-5CB8-45A0-819D-EEA84FDB0D1B}" srcId="{201106C6-7DAD-41A3-A9E3-8A7E1C41655B}" destId="{B98F0471-85EF-442B-9B99-D5839AAD7426}" srcOrd="2" destOrd="0" parTransId="{C7305122-4A9D-4AA8-8E48-6D187C15566C}" sibTransId="{EE05D7A3-032F-48CB-83BA-713FC8F0E8DF}"/>
    <dgm:cxn modelId="{DCF18D3D-740F-43E7-A3ED-ABF8DB630313}" srcId="{201106C6-7DAD-41A3-A9E3-8A7E1C41655B}" destId="{1E73D36C-AA95-4BDB-BED7-D4538697A3DA}" srcOrd="4" destOrd="0" parTransId="{DBF73DD9-52F1-4B24-96ED-BA9740D84479}" sibTransId="{E850640A-81B9-4DD1-A213-8A2C0C303F5E}"/>
    <dgm:cxn modelId="{E870239F-5C46-490B-BDD3-E13E106A4F8A}" type="presOf" srcId="{C47314F3-9079-4A09-A6E8-7D9BA8C26C10}" destId="{8F95DB7D-965B-4C8A-81E3-5B71580179AC}" srcOrd="0" destOrd="0" presId="urn:microsoft.com/office/officeart/2005/8/layout/hList3"/>
    <dgm:cxn modelId="{59893373-8AAC-401B-9378-7DDE49173958}" srcId="{201106C6-7DAD-41A3-A9E3-8A7E1C41655B}" destId="{22F3ED3C-6D08-4DC9-A7A3-8E5A19AE3A24}" srcOrd="1" destOrd="0" parTransId="{C423306F-71EA-4C5A-9134-382556B665DA}" sibTransId="{897A6E2D-A156-45F5-8A0E-4D3103C026D1}"/>
    <dgm:cxn modelId="{913DC76D-34CD-4DE3-A029-6C02C17BD14B}" type="presOf" srcId="{B98F0471-85EF-442B-9B99-D5839AAD7426}" destId="{9C827F80-3A47-426A-9B74-D84607D22FB6}" srcOrd="0" destOrd="0" presId="urn:microsoft.com/office/officeart/2005/8/layout/hList3"/>
    <dgm:cxn modelId="{F28EC521-F2A3-4F54-A421-9E7519DCAAD0}" type="presOf" srcId="{C36CBE49-4273-40B1-84A7-DF9208A251F9}" destId="{0BBCCB56-D637-45F0-9EB8-B5EFD9B52E75}" srcOrd="0" destOrd="0" presId="urn:microsoft.com/office/officeart/2005/8/layout/hList3"/>
    <dgm:cxn modelId="{8C6DC7B4-30B7-4B13-BB0E-5A3115345491}" srcId="{201106C6-7DAD-41A3-A9E3-8A7E1C41655B}" destId="{97DAD45C-C77A-45A3-BDE4-50E0B59BB914}" srcOrd="3" destOrd="0" parTransId="{0331696D-8888-4824-806B-F6FD7E2CBAA2}" sibTransId="{1A7CAA44-314F-4B7F-AEA3-4142FF1AB729}"/>
    <dgm:cxn modelId="{CBCF6002-164A-4F80-AC51-44F4A8F87B19}" type="presOf" srcId="{201106C6-7DAD-41A3-A9E3-8A7E1C41655B}" destId="{05E73EB8-E055-4475-9F6F-2699790AD10A}" srcOrd="0" destOrd="0" presId="urn:microsoft.com/office/officeart/2005/8/layout/hList3"/>
    <dgm:cxn modelId="{2B07E542-15CD-42D3-8453-1ABFE64987FF}" srcId="{201106C6-7DAD-41A3-A9E3-8A7E1C41655B}" destId="{C36CBE49-4273-40B1-84A7-DF9208A251F9}" srcOrd="0" destOrd="0" parTransId="{BD218B13-293D-418F-971E-5D1BD3CF13CA}" sibTransId="{E55D9F5E-F653-40CA-929D-945CDD202767}"/>
    <dgm:cxn modelId="{5266197F-D316-4211-90D8-199929F61795}" type="presOf" srcId="{22F3ED3C-6D08-4DC9-A7A3-8E5A19AE3A24}" destId="{6CA87688-693B-4BF1-A249-ACCD9AFCFE40}" srcOrd="0" destOrd="0" presId="urn:microsoft.com/office/officeart/2005/8/layout/hList3"/>
    <dgm:cxn modelId="{C1A6C9B4-1145-4088-8C88-6998B7C3AC49}" type="presParOf" srcId="{8F95DB7D-965B-4C8A-81E3-5B71580179AC}" destId="{05E73EB8-E055-4475-9F6F-2699790AD10A}" srcOrd="0" destOrd="0" presId="urn:microsoft.com/office/officeart/2005/8/layout/hList3"/>
    <dgm:cxn modelId="{6214D422-41B0-4BBC-8F92-380B8CA778C5}" type="presParOf" srcId="{8F95DB7D-965B-4C8A-81E3-5B71580179AC}" destId="{9458D2F7-7C30-43EE-A526-5AF3C49DF424}" srcOrd="1" destOrd="0" presId="urn:microsoft.com/office/officeart/2005/8/layout/hList3"/>
    <dgm:cxn modelId="{C9B48F74-3A22-4322-A714-71B22811D10B}" type="presParOf" srcId="{9458D2F7-7C30-43EE-A526-5AF3C49DF424}" destId="{0BBCCB56-D637-45F0-9EB8-B5EFD9B52E75}" srcOrd="0" destOrd="0" presId="urn:microsoft.com/office/officeart/2005/8/layout/hList3"/>
    <dgm:cxn modelId="{2120C97C-3F1E-4EC7-87E8-761CAD201BB4}" type="presParOf" srcId="{9458D2F7-7C30-43EE-A526-5AF3C49DF424}" destId="{6CA87688-693B-4BF1-A249-ACCD9AFCFE40}" srcOrd="1" destOrd="0" presId="urn:microsoft.com/office/officeart/2005/8/layout/hList3"/>
    <dgm:cxn modelId="{5BF8ACDC-6DE3-463D-B42E-631417C704D6}" type="presParOf" srcId="{9458D2F7-7C30-43EE-A526-5AF3C49DF424}" destId="{9C827F80-3A47-426A-9B74-D84607D22FB6}" srcOrd="2" destOrd="0" presId="urn:microsoft.com/office/officeart/2005/8/layout/hList3"/>
    <dgm:cxn modelId="{FDF40D51-4CC1-4D89-84FB-19C373992303}" type="presParOf" srcId="{9458D2F7-7C30-43EE-A526-5AF3C49DF424}" destId="{195C735E-7174-4F3F-8A1D-8AD0FBB543E8}" srcOrd="3" destOrd="0" presId="urn:microsoft.com/office/officeart/2005/8/layout/hList3"/>
    <dgm:cxn modelId="{58FD6E2F-ED6A-4A54-BC5E-FD325D3A6CC9}" type="presParOf" srcId="{9458D2F7-7C30-43EE-A526-5AF3C49DF424}" destId="{C61B5F6C-8524-4CEE-9EF9-DDCBE0603354}" srcOrd="4" destOrd="0" presId="urn:microsoft.com/office/officeart/2005/8/layout/hList3"/>
    <dgm:cxn modelId="{20EAE255-68DA-49E1-8F65-5B7C84454166}" type="presParOf" srcId="{8F95DB7D-965B-4C8A-81E3-5B71580179AC}" destId="{0B1EA377-D6E5-4799-BA38-9BD18BBFBC87}" srcOrd="2" destOrd="0" presId="urn:microsoft.com/office/officeart/2005/8/layout/hList3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FAA72E-F20D-4167-9FEC-83333A3210A5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FE67B-E16F-4DF4-9D01-DFC7826FB6F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EFF2-F1F0-4949-90DC-BD1A88686BFA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49D8-600F-42E2-9AC0-94DA51D8DD0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3E15-F063-47AF-A907-44565A63763A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E207-A195-400C-ADFD-9829C8D4003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EE1F-AFA4-4858-AA95-6D2D8869F6EF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6221-3586-4ADA-A0AD-3E3935607CF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B1FB09-EE1D-41C2-B3FF-3A0DD8A2E111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3BE0F-DFE4-4EAA-B9F5-991170E7C5E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B2D486-21D4-44E4-BFFA-B69DC27F5DE4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36AB7-5002-4D6B-96D1-398C8A76992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85197-D883-479D-A69F-DE000D8BA44F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86B07E-5F73-4448-AF73-3FD24F33B27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9049-DDED-4E89-AFF8-1973A79E74FD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F5D8-3C7E-483D-818C-7C88EA825BC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CB024F-CD1A-413C-9F15-A07524AD2F71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11807-7A87-4C34-83A3-24F86B872FD6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20B2-AF5D-41F3-8FDB-47D503369164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1D4E-6838-4658-A163-62592D9C470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07687F-DFFF-4324-B213-F72B472C701E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C2E8C6-CADA-44EF-B5A9-D9D939E7C7D6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C08D847-6E65-4E27-831E-6F0DD6B73B5D}" type="datetimeFigureOut">
              <a:rPr lang="uk-UA"/>
              <a:pPr>
                <a:defRPr/>
              </a:pPr>
              <a:t>29.11.2016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CD25BD-53E2-48CE-A413-0725B20B7AF0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9" r:id="rId1"/>
    <p:sldLayoutId id="2147483974" r:id="rId2"/>
    <p:sldLayoutId id="2147483980" r:id="rId3"/>
    <p:sldLayoutId id="2147483981" r:id="rId4"/>
    <p:sldLayoutId id="2147483982" r:id="rId5"/>
    <p:sldLayoutId id="2147483975" r:id="rId6"/>
    <p:sldLayoutId id="2147483983" r:id="rId7"/>
    <p:sldLayoutId id="2147483976" r:id="rId8"/>
    <p:sldLayoutId id="2147483984" r:id="rId9"/>
    <p:sldLayoutId id="2147483977" r:id="rId10"/>
    <p:sldLayoutId id="2147483978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714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uk-UA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>“</a:t>
            </a:r>
            <a:r>
              <a:rPr lang="uk-UA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>IT-освіта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> в </a:t>
            </a:r>
            <a:r>
              <a:rPr lang="uk-UA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>компаніях: огляд можливостей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>”</a:t>
            </a: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en-US" sz="2400" dirty="0" smtClean="0">
                <a:solidFill>
                  <a:schemeClr val="tx2">
                    <a:satMod val="200000"/>
                  </a:schemeClr>
                </a:solidFill>
                <a:effectLst/>
                <a:latin typeface="Times New Roman" pitchFamily="18" charset="0"/>
              </a:rPr>
            </a:br>
            <a:endParaRPr lang="uk-UA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88" y="4714875"/>
            <a:ext cx="7772400" cy="1508125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Доповідач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 eaLnBrk="1" hangingPunct="1">
              <a:spcBef>
                <a:spcPct val="0"/>
              </a:spcBef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Дордюк  О.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214290"/>
          <a:ext cx="5572164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3000375"/>
          <a:ext cx="8501063" cy="2498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33707"/>
                <a:gridCol w="2833707"/>
                <a:gridCol w="2833707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Програма навчання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Вимоги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585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Основи ООП і C #;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тестування програмного забезпечення;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шаблони ООП;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робота в команді.</a:t>
                      </a:r>
                      <a:endParaRPr lang="uk-UA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3 місяці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6 годин на день.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Студент 3 + курсу;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базові знання ООП, C #.</a:t>
                      </a:r>
                      <a:endParaRPr lang="uk-UA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715000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ctr"/>
            <a:r>
              <a:rPr lang="uk-UA">
                <a:latin typeface="Times New Roman" pitchFamily="18" charset="0"/>
                <a:cs typeface="Times New Roman" pitchFamily="18" charset="0"/>
              </a:rPr>
              <a:t>Під час навчання студенти отримують стипендію. </a:t>
            </a:r>
          </a:p>
          <a:p>
            <a:pPr indent="457200" algn="ctr"/>
            <a:r>
              <a:rPr lang="uk-UA">
                <a:latin typeface="Times New Roman" pitchFamily="18" charset="0"/>
                <a:cs typeface="Times New Roman" pitchFamily="18" charset="0"/>
              </a:rPr>
              <a:t>Резюме з докладною інформацією про себе можна відправити на пошту academy@materialise.kiev.ua</a:t>
            </a:r>
            <a:r>
              <a:rPr lang="ru-RU">
                <a:latin typeface="Corbel" pitchFamily="34" charset="0"/>
              </a:rPr>
              <a:t>.</a:t>
            </a:r>
            <a:endParaRPr lang="uk-UA">
              <a:latin typeface="Corbe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0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214422"/>
          <a:ext cx="74295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B477B8-BBF3-4D1F-8F44-6ABD88CFB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1B477B8-BBF3-4D1F-8F44-6ABD88CFB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56EC3-D86B-42A3-8A9E-BB2054D36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3556EC3-D86B-42A3-8A9E-BB2054D36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52"/>
          <a:ext cx="8572560" cy="6142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000375" y="1571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6357938"/>
            <a:ext cx="814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  <a:cs typeface="Times New Roman" pitchFamily="18" charset="0"/>
              </a:rPr>
              <a:t>Реєстрація - на сайті </a:t>
            </a:r>
            <a:r>
              <a:rPr lang="en-US" noProof="1">
                <a:latin typeface="Times New Roman" pitchFamily="18" charset="0"/>
                <a:cs typeface="Times New Roman" pitchFamily="18" charset="0"/>
              </a:rPr>
              <a:t>SoftServe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CC0548-5E9A-45BB-807C-9629FEAFC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9CC0548-5E9A-45BB-807C-9629FEAFC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036CCC-F9D5-4733-AEDF-C2EFD322A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9036CCC-F9D5-4733-AEDF-C2EFD322A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681E5-DBDA-40B8-AA8B-C86294B59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94681E5-DBDA-40B8-AA8B-C86294B59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2C254A-CE0B-44BC-B768-F3914CDD1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AF2C254A-CE0B-44BC-B768-F3914CDD1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A73E11-2112-4BB7-91AE-4D5504263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6EA73E11-2112-4BB7-91AE-4D5504263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D40692-DCEE-46A2-9E7C-46F6C9047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0DD40692-DCEE-46A2-9E7C-46F6C9047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390D8-9783-4ECE-A07C-511C7C564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31C390D8-9783-4ECE-A07C-511C7C564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EFB8E7-BC11-4FFD-A6B3-75943C876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AFEFB8E7-BC11-4FFD-A6B3-75943C876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D982B-C2AC-45F9-8812-D19A4B4B5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73D982B-C2AC-45F9-8812-D19A4B4B5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1BACE8-955F-4664-BCF5-E17709817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C1BACE8-955F-4664-BCF5-E17709817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6F6855-69C5-40C5-80C5-5C387C6ED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0A6F6855-69C5-40C5-80C5-5C387C6ED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3C3E4F-10C2-4272-9D96-0B61A74713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43C3E4F-10C2-4272-9D96-0B61A74713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28427-12E5-42E9-AD55-85CEFDEC6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76F28427-12E5-42E9-AD55-85CEFDEC6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F80362-AE14-47DA-B539-BCF0BFE67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87F80362-AE14-47DA-B539-BCF0BFE67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D7784B-5030-4FCF-9AB6-B2903238AA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9CD7784B-5030-4FCF-9AB6-B2903238AA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A29A3-D95F-4BC9-90C4-FB5D8E4CA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A36A29A3-D95F-4BC9-90C4-FB5D8E4CA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312C84-AF18-4AC9-B6D4-B47FCE849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20312C84-AF18-4AC9-B6D4-B47FCE849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05BCB-0FE9-4C44-BF0F-AFCC9580F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9705BCB-0FE9-4C44-BF0F-AFCC9580F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CB24BE-662D-428D-8BA2-3E61E9B223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71CB24BE-662D-428D-8BA2-3E61E9B223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3042" y="714356"/>
          <a:ext cx="5929354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3214688"/>
            <a:ext cx="821531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uk-UA" sz="2400">
                <a:latin typeface="Times New Roman" pitchFamily="18" charset="0"/>
                <a:cs typeface="Times New Roman" pitchFamily="18" charset="0"/>
              </a:rPr>
              <a:t>Співпрацює з Львівським Національним Університетом, проводяться курси лекцій і практичні тренінги за двома програмами:</a:t>
            </a:r>
          </a:p>
          <a:p>
            <a:pPr indent="457200" algn="just"/>
            <a:endParaRPr lang="uk-UA" sz="240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Ø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для студентів Львівського національного університету - протягом півріччя;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літні курси для всіх бажаючих, орієнтовані на людей без досвіду роботи з метою їх подальшого працевлаштування.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6329AA-11D3-4617-88FD-CA5FCD67B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26329AA-11D3-4617-88FD-CA5FCD67B2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EB740-4640-4DA7-8DE2-75437D90E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9F6EB740-4640-4DA7-8DE2-75437D90E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214290"/>
          <a:ext cx="7772400" cy="5713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607218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31800" algn="ctr"/>
            <a:r>
              <a:rPr lang="uk-UA">
                <a:latin typeface="Times New Roman" pitchFamily="18" charset="0"/>
                <a:cs typeface="Times New Roman" pitchFamily="18" charset="0"/>
              </a:rPr>
              <a:t>Для того, щоб стати студентом Академії ELEKS, необхідно надіслати своє резюме на</a:t>
            </a:r>
            <a:r>
              <a:rPr lang="en-US" noProof="1">
                <a:latin typeface="Times New Roman" pitchFamily="18" charset="0"/>
                <a:cs typeface="Times New Roman" pitchFamily="18" charset="0"/>
              </a:rPr>
              <a:t> job@eleks.com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, а потім пройти співбесіду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42852"/>
          <a:ext cx="535785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1357313"/>
          <a:ext cx="8572500" cy="4914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8273"/>
                <a:gridCol w="1330685"/>
                <a:gridCol w="2377863"/>
                <a:gridCol w="3265738"/>
              </a:tblGrid>
              <a:tr h="816529"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Програма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Напрям навчання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Особливості програми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55465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Програма заочного навчання</a:t>
                      </a:r>
                      <a:endParaRPr lang="uk-U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Net</a:t>
                      </a:r>
                    </a:p>
                    <a:p>
                      <a:pPr algn="ctr"/>
                      <a:r>
                        <a:rPr lang="nl-N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Java</a:t>
                      </a:r>
                    </a:p>
                    <a:p>
                      <a:pPr algn="ctr"/>
                      <a:r>
                        <a:rPr lang="nl-N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PHP</a:t>
                      </a:r>
                    </a:p>
                    <a:p>
                      <a:pPr algn="ctr"/>
                      <a:r>
                        <a:rPr lang="nl-N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 + +</a:t>
                      </a:r>
                    </a:p>
                    <a:p>
                      <a:pPr algn="ctr"/>
                      <a:r>
                        <a:rPr lang="nl-N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PM</a:t>
                      </a:r>
                      <a:endParaRPr lang="uk-U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місяці</a:t>
                      </a:r>
                      <a:endParaRPr lang="uk-U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Пройшовши курс, студент виконує тестове завдання. Якщо воно виконано на належному рівні, студенту надходить запрошення взяти участь у співбесіді при наявності відповідної відкритої вакансії.</a:t>
                      </a:r>
                      <a:endParaRPr lang="uk-UA" sz="16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985788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«Дистанційне навчання»</a:t>
                      </a:r>
                      <a:endParaRPr lang="uk-U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QA</a:t>
                      </a:r>
                    </a:p>
                    <a:p>
                      <a:pPr algn="ctr"/>
                      <a:r>
                        <a:rPr lang="en-GB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Net</a:t>
                      </a:r>
                      <a:endParaRPr lang="uk-UA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Конкурсний відбір учасників проекту починається 15 вересня кожного року. Навчання стартує в першій половині листопада, а завершується в кінці лютого.</a:t>
                      </a:r>
                      <a:endParaRPr lang="uk-UA" sz="16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Після закінчення проекту студенти 3-4 курсів вузів мають додатковий бонус - гарантоване проходження виробничої практики в компанії.</a:t>
                      </a:r>
                      <a:endParaRPr lang="uk-UA" sz="16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6429375"/>
            <a:ext cx="850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noProof="1">
                <a:latin typeface="Times New Roman" pitchFamily="18" charset="0"/>
                <a:cs typeface="Times New Roman" pitchFamily="18" charset="0"/>
              </a:rPr>
              <a:t>Щоб пройти курс, потрібно подати заявку на участь в програмі за адресою</a:t>
            </a:r>
            <a:r>
              <a:rPr lang="en-US" sz="1400" noProof="1">
                <a:latin typeface="Times New Roman" pitchFamily="18" charset="0"/>
                <a:cs typeface="Times New Roman" pitchFamily="18" charset="0"/>
              </a:rPr>
              <a:t> education@nixsolutions.com.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DD501-5FEE-44D4-820F-3BCB56920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3CDD501-5FEE-44D4-820F-3BCB56920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8F6E22-11A0-4B76-BAA0-BAABB0EDA9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E58F6E22-11A0-4B76-BAA0-BAABB0EDA9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E025B-9844-4775-B875-A8F066C5C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69DE025B-9844-4775-B875-A8F066C5C5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2" y="214290"/>
          <a:ext cx="4357718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63" y="1714500"/>
          <a:ext cx="8358187" cy="33337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Напрям навчання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Опис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Вимоги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Тестування ПЗ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Ручне і автоматизоване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>
                          <a:latin typeface="Times New Roman" pitchFamily="18" charset="0"/>
                          <a:cs typeface="Times New Roman" pitchFamily="18" charset="0"/>
                        </a:rPr>
                        <a:t>6 тижнів, 40 годин на тиждень</a:t>
                      </a:r>
                      <a:endParaRPr lang="ru-RU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>
                          <a:latin typeface="Times New Roman" pitchFamily="18" charset="0"/>
                          <a:cs typeface="Times New Roman" pitchFamily="18" charset="0"/>
                        </a:rPr>
                        <a:t>Вища технічна освіта (можна незакінчена), англійська</a:t>
                      </a:r>
                      <a:endParaRPr lang="ru-RU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4782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Розробки на 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J2EE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Підвищення рівня володіння технологіями 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Enterprise Java</a:t>
                      </a:r>
                      <a:endParaRPr lang="uk-U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noProof="1" smtClean="0">
                          <a:latin typeface="Times New Roman" pitchFamily="18" charset="0"/>
                          <a:cs typeface="Times New Roman" pitchFamily="18" charset="0"/>
                        </a:rPr>
                        <a:t>10 тижнів, 40 годин на тиждень</a:t>
                      </a:r>
                      <a:endParaRPr lang="ru-RU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Вища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noProof="1" smtClean="0">
                          <a:latin typeface="Times New Roman" pitchFamily="18" charset="0"/>
                          <a:cs typeface="Times New Roman" pitchFamily="18" charset="0"/>
                        </a:rPr>
                        <a:t>технічна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noProof="1" smtClean="0">
                          <a:latin typeface="Times New Roman" pitchFamily="18" charset="0"/>
                          <a:cs typeface="Times New Roman" pitchFamily="18" charset="0"/>
                        </a:rPr>
                        <a:t>освіта (можна незакінчена), англійський, базові знання Java/ООП</a:t>
                      </a:r>
                      <a:endParaRPr lang="ru-RU" noProof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5286375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rbel" pitchFamily="34" charset="0"/>
              </a:rPr>
              <a:t>Адреси для відправки резюме:</a:t>
            </a:r>
          </a:p>
          <a:p>
            <a:pPr algn="just">
              <a:buFont typeface="Wingdings" pitchFamily="2" charset="2"/>
              <a:buChar char="ü"/>
            </a:pPr>
            <a:r>
              <a:rPr lang="uk-UA">
                <a:latin typeface="Corbel" pitchFamily="34" charset="0"/>
              </a:rPr>
              <a:t>Київ - </a:t>
            </a:r>
            <a:r>
              <a:rPr lang="en-US" noProof="1">
                <a:latin typeface="Corbel" pitchFamily="34" charset="0"/>
              </a:rPr>
              <a:t>jobs.ua@globallogic.com</a:t>
            </a:r>
            <a:r>
              <a:rPr lang="en-GB">
                <a:latin typeface="Corbel" pitchFamily="34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uk-UA">
                <a:latin typeface="Corbel" pitchFamily="34" charset="0"/>
              </a:rPr>
              <a:t>Львів - </a:t>
            </a:r>
            <a:r>
              <a:rPr lang="en-US" noProof="1">
                <a:latin typeface="Corbel" pitchFamily="34" charset="0"/>
              </a:rPr>
              <a:t>jobs.lviv@globallogic.com</a:t>
            </a:r>
            <a:r>
              <a:rPr lang="en-GB">
                <a:latin typeface="Corbel" pitchFamily="34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uk-UA">
                <a:latin typeface="Corbel" pitchFamily="34" charset="0"/>
              </a:rPr>
              <a:t>Харків - </a:t>
            </a:r>
            <a:r>
              <a:rPr lang="en-US" noProof="1">
                <a:latin typeface="Corbel" pitchFamily="34" charset="0"/>
              </a:rPr>
              <a:t>jobs.kharkiv@globallogic.com.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357290" y="142852"/>
          <a:ext cx="657229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143125"/>
            <a:ext cx="828675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12750" algn="just"/>
            <a:r>
              <a:rPr lang="uk-UA" sz="2400">
                <a:latin typeface="Times New Roman" pitchFamily="18" charset="0"/>
                <a:cs typeface="Times New Roman" pitchFamily="18" charset="0"/>
              </a:rPr>
              <a:t>Зараз відкритий набір на безкоштовні тренінги для студентів 4-5 курсів, а також фахівців з закінченою вищою освітою. Курси проводяться у спільних лабораторіях </a:t>
            </a:r>
            <a:r>
              <a:rPr lang="en-GB" sz="2400">
                <a:latin typeface="Times New Roman" pitchFamily="18" charset="0"/>
                <a:cs typeface="Times New Roman" pitchFamily="18" charset="0"/>
              </a:rPr>
              <a:t>EPAM Systems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та НТУУ «КПІ» на території факультетів ІПСА та ФПМ. На сьогодні доступно два напрямки:</a:t>
            </a:r>
          </a:p>
          <a:p>
            <a:pPr indent="412750" algn="just"/>
            <a:endParaRPr lang="uk-UA" sz="2400">
              <a:latin typeface="Times New Roman" pitchFamily="18" charset="0"/>
              <a:cs typeface="Times New Roman" pitchFamily="18" charset="0"/>
            </a:endParaRPr>
          </a:p>
          <a:p>
            <a:pPr indent="412750" algn="just">
              <a:buFont typeface="Wingdings" pitchFamily="2" charset="2"/>
              <a:buChar char="q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 Тестування програмного забезпечення;</a:t>
            </a:r>
          </a:p>
          <a:p>
            <a:pPr indent="412750" algn="just">
              <a:buFont typeface="Wingdings" pitchFamily="2" charset="2"/>
              <a:buChar char="q"/>
            </a:pPr>
            <a:r>
              <a:rPr lang="uk-UA" sz="2800">
                <a:latin typeface="Times New Roman" pitchFamily="18" charset="0"/>
                <a:cs typeface="Times New Roman" pitchFamily="18" charset="0"/>
              </a:rPr>
              <a:t> Практичний курс з розробки </a:t>
            </a:r>
            <a:r>
              <a:rPr lang="en-GB" sz="280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uk-UA" sz="2800">
                <a:latin typeface="Times New Roman" pitchFamily="18" charset="0"/>
                <a:cs typeface="Times New Roman" pitchFamily="18" charset="0"/>
              </a:rPr>
              <a:t>додатків на </a:t>
            </a:r>
            <a:r>
              <a:rPr lang="en-GB" sz="2800">
                <a:latin typeface="Times New Roman" pitchFamily="18" charset="0"/>
                <a:cs typeface="Times New Roman" pitchFamily="18" charset="0"/>
              </a:rPr>
              <a:t>Java.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  <a:p>
            <a:pPr indent="412750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Зарахування - за результатами тестування (тестове завдання, англійська мова) та співбесіди. Додаткова інформація - на сайті </a:t>
            </a:r>
            <a:r>
              <a:rPr lang="en-GB" sz="2000">
                <a:latin typeface="Times New Roman" pitchFamily="18" charset="0"/>
                <a:cs typeface="Times New Roman" pitchFamily="18" charset="0"/>
              </a:rPr>
              <a:t>EPAM Systems .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142875"/>
            <a:ext cx="7772400" cy="701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 smtClean="0">
                <a:solidFill>
                  <a:schemeClr val="tx2">
                    <a:satMod val="200000"/>
                  </a:schemeClr>
                </a:solidFill>
              </a:rPr>
              <a:t>На практику в </a:t>
            </a:r>
            <a:r>
              <a:rPr lang="en-GB" sz="3600" dirty="0" smtClean="0">
                <a:solidFill>
                  <a:schemeClr val="tx2">
                    <a:satMod val="200000"/>
                  </a:schemeClr>
                </a:solidFill>
              </a:rPr>
              <a:t>IT-</a:t>
            </a:r>
            <a:r>
              <a:rPr lang="uk-UA" sz="3600" dirty="0" smtClean="0">
                <a:solidFill>
                  <a:schemeClr val="tx2">
                    <a:satMod val="200000"/>
                  </a:schemeClr>
                </a:solidFill>
              </a:rPr>
              <a:t>компанію</a:t>
            </a:r>
            <a:endParaRPr lang="uk-UA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14321" y="917558"/>
          <a:ext cx="8501122" cy="500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5929313"/>
            <a:ext cx="8429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600">
                <a:latin typeface="Times New Roman" pitchFamily="18" charset="0"/>
                <a:cs typeface="Times New Roman" pitchFamily="18" charset="0"/>
              </a:rPr>
              <a:t>Пропозиції на стажування зазвичай можна знайти в розділі вакансій на сайтах компаній, так як часто стажистів набирають тільки на окремі перспективні напрямки або технології, за якими компанія відчуває дефіцит у кадрах.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701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 можливості</a:t>
            </a:r>
            <a:endParaRPr lang="uk-UA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143000"/>
            <a:ext cx="7286625" cy="52133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Хотілося б додати, що цього літа всі охочі можуть взяти участь у проекті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Google Summer of Code 2012.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Це можливість для студентів працювати над відкритим проектом в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OpenSource-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організації під керівництвом досвідченого наставника протягом літа, отримати за це $ 5000 і безцінний досвід роботи. 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GSoC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організовується та фінансується компанією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Google. </a:t>
            </a:r>
            <a:endParaRPr lang="uk-U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00042"/>
          <a:ext cx="8129590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7772400" cy="27740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indent="457200" algn="just"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Крім того, міжнародна організація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AIESEC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організовує в Україні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цього літа проект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Ping The World -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професійне стажування за кордоном для молодих спеціалістів віком від 20 до 30 років в таких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компаніях, як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Tata Consultancy Services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en-GB" sz="2800" noProof="1" smtClean="0">
                <a:latin typeface="Times New Roman" pitchFamily="18" charset="0"/>
                <a:cs typeface="Times New Roman" pitchFamily="18" charset="0"/>
              </a:rPr>
              <a:t>Husqvarna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 напрямками: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8513" y="3508376"/>
          <a:ext cx="7772400" cy="3070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715404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5500688"/>
            <a:ext cx="8286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i="1" u="sng">
                <a:latin typeface="Times New Roman" pitchFamily="18" charset="0"/>
                <a:cs typeface="Times New Roman" pitchFamily="18" charset="0"/>
              </a:rPr>
              <a:t>Шукайте </a:t>
            </a:r>
            <a:r>
              <a:rPr lang="en-US" sz="2400" i="1" u="sng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u="sng">
                <a:latin typeface="Times New Roman" pitchFamily="18" charset="0"/>
                <a:cs typeface="Times New Roman" pitchFamily="18" charset="0"/>
              </a:rPr>
              <a:t>і ви обов'язково знайдете роботу, яка принесе вам задоволення і допоможе реалізувати себе як професіонала.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7B8EA9-9D72-4BCD-B029-54926EE34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57B8EA9-9D72-4BCD-B029-54926EE34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4FD1C7-D13F-4A62-B798-9C06F38BA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04FD1C7-D13F-4A62-B798-9C06F38BA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972700-9417-47EF-B13A-F47C70023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6972700-9417-47EF-B13A-F47C70023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09A6DC-6161-4417-9B63-24ADAFFDD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0209A6DC-6161-4417-9B63-24ADAFFDD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2CF3E9-E847-4E29-93B6-4F3EDB498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D02CF3E9-E847-4E29-93B6-4F3EDB498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7F4FC0-66A3-4BE7-B5EA-5A2F3A88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graphicEl>
                                              <a:dgm id="{B17F4FC0-66A3-4BE7-B5EA-5A2F3A88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C69330-DBAA-4183-9996-3B9437744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D1C69330-DBAA-4183-9996-3B9437744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44C79D-4DD5-4D86-9CF3-BFDB1C6CB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8944C79D-4DD5-4D86-9CF3-BFDB1C6CB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9022D7-B0A2-4324-A486-8C8735E2CF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A49022D7-B0A2-4324-A486-8C8735E2CF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  <p:bldP spid="6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0179" y="2571744"/>
            <a:ext cx="7817425" cy="16004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Дякую за увагу!!!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428596" y="500042"/>
          <a:ext cx="292895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Содержимое 6" descr="4_itedu_r.jpg"/>
          <p:cNvPicPr>
            <a:picLocks noGrp="1" noChangeAspect="1"/>
          </p:cNvPicPr>
          <p:nvPr>
            <p:ph sz="half"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3429000" y="1643063"/>
            <a:ext cx="5543550" cy="4114800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Тренінг-центри</a:t>
            </a:r>
            <a:endParaRPr lang="uk-UA" sz="4400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14400" y="1357313"/>
            <a:ext cx="7772400" cy="31432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Досить зайти на сайт будь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якої 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компанії з рейтингу ТОП-25 на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, щоб знайти перше рішення проблеми. Практично кожна з них паралельно з розробкою проектів займається освітньою діяльністю у власних тренінг-центрах, де проводяться курси, семінари та </a:t>
            </a:r>
            <a:r>
              <a:rPr lang="uk-UA" sz="2400" noProof="1" smtClean="0">
                <a:latin typeface="Times New Roman" pitchFamily="18" charset="0"/>
                <a:cs typeface="Times New Roman" pitchFamily="18" charset="0"/>
              </a:rPr>
              <a:t>вебінари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Спрямовані вони найчастіше на підвищення кваліфікації співробітників, але більшість з них доступні і зовнішнім слухачам: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643042" y="4657734"/>
          <a:ext cx="6715172" cy="185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928688" y="642938"/>
            <a:ext cx="7772400" cy="59277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Однак чи підвищує навчання тут шанси працевлаштування? Як відповіли на сайті 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Luxoft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«...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проходження курсу в нашому навчальному центрі не може гарантувати підвищення ймовірності працевлаштування в компанію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Luxoft.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Як правило, ми спостерігаємо зворотний процес – співробітники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Luxoft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направляються на навчання в наш навчальний центр для підвищення кваліфікації, отримання додаткових знань і т. п. »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928688" y="1071563"/>
            <a:ext cx="7772400" cy="50720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А як щодо співпраці з вузами, зарахують цей курс у вашому університеті, як прослуханий? Той же </a:t>
            </a:r>
            <a:r>
              <a:rPr lang="en-US" noProof="1" smtClean="0">
                <a:latin typeface="Times New Roman" pitchFamily="18" charset="0"/>
                <a:cs typeface="Times New Roman" pitchFamily="18" charset="0"/>
              </a:rPr>
              <a:t>Luxoft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відповідає, що співпраця з вузами присутня, але тільки зовсім в іншу сторону: вузи запрошують експертів-практиків з компанії прочитати спеціалізовані курси, а ось залік «автоматом» ви навряд чи отримаєте, процедура атестації не передбачає таких поблажок.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642938" y="785813"/>
            <a:ext cx="7772400" cy="55006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Проте давайте міркувати логічно: ви ж туди йдете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за знаннями. І тут тренінг-центр має явну перевагу: в ньому проводиться інтенсивне навчання за обраним напрямом – і нічого зайвого.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		Звичайно ж, всі освітні тренінги не безкоштовні, хоча іноді все ж проводяться і благодійні акції. За окрему плату для вас навіть складуть особисте розклад, доступно також дистанційне проходження курсу.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200000"/>
                  </a:schemeClr>
                </a:solidFill>
              </a:rPr>
              <a:t>Академії</a:t>
            </a:r>
            <a:endParaRPr lang="uk-UA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4927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Також можна зустріти і інший варіант навчання –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академії в компаніях. Ініціатива схожа на Тренінг-центри, однак різниця все ж є. Для вступу потрібно відправити резюме або заповнити анкету, пройти співбесіду, за навчання тут не доведеться платити. На виході ви отримаєте навики роботи в команді, мислення розробника, сертифікат та можливість працевлаштування.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357126" y="214290"/>
          <a:ext cx="878687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928688" y="4857750"/>
            <a:ext cx="7772400" cy="1712913"/>
          </a:xfrm>
        </p:spPr>
        <p:txBody>
          <a:bodyPr>
            <a:normAutofit fontScale="77500" lnSpcReduction="20000"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Навчальний центр компанії «</a:t>
            </a:r>
            <a:r>
              <a:rPr lang="uk-UA" noProof="1" smtClean="0">
                <a:latin typeface="Times New Roman" pitchFamily="18" charset="0"/>
                <a:cs typeface="Times New Roman" pitchFamily="18" charset="0"/>
              </a:rPr>
              <a:t>Інфопульс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постійно проводить набір фахівців для навчання за напрямами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Java, .NET, Testing.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Зазвичай це тренінгові програми для початківців інженерів і розробників, що проводяться орієнтовно 1-2 рази на рік.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729</TotalTime>
  <Words>975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Метро</vt:lpstr>
      <vt:lpstr>     “IT-освіта в компаніях: огляд можливостей”  </vt:lpstr>
      <vt:lpstr>Слайд 2</vt:lpstr>
      <vt:lpstr>Слайд 3</vt:lpstr>
      <vt:lpstr>Тренінг-центри</vt:lpstr>
      <vt:lpstr>Слайд 5</vt:lpstr>
      <vt:lpstr>Слайд 6</vt:lpstr>
      <vt:lpstr>Слайд 7</vt:lpstr>
      <vt:lpstr>Академії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На практику в IT-компанію</vt:lpstr>
      <vt:lpstr>Інші можливості</vt:lpstr>
      <vt:lpstr>Крім того, міжнародна організація AIESEC організовує в Україні цього літа проект Ping The World - професійне стажування за кордоном для молодих спеціалістів віком від 20 до 30 років в таких IT-компаніях, як Tata Consultancy Services та Husqvarna, за напрямками: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науки, молоді та  спорту України Львівська державна фінансова академія</dc:title>
  <dc:creator>jura</dc:creator>
  <cp:lastModifiedBy>user</cp:lastModifiedBy>
  <cp:revision>98</cp:revision>
  <dcterms:created xsi:type="dcterms:W3CDTF">2012-04-07T11:51:39Z</dcterms:created>
  <dcterms:modified xsi:type="dcterms:W3CDTF">2016-11-29T09:49:32Z</dcterms:modified>
</cp:coreProperties>
</file>