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8" r:id="rId4"/>
    <p:sldId id="262" r:id="rId5"/>
    <p:sldId id="260" r:id="rId6"/>
    <p:sldId id="259" r:id="rId7"/>
    <p:sldId id="257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A72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hPercent val="9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775444264943458E-2"/>
          <c:y val="6.8181818181818177E-2"/>
          <c:w val="0.57512116316639739"/>
          <c:h val="0.78787878787878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Банерна</c:v>
                </c:pt>
              </c:strCache>
            </c:strRef>
          </c:tx>
          <c:invertIfNegative val="0"/>
          <c:cat>
            <c:numRef>
              <c:f>Sheet1!$B$1:$F$1</c:f>
              <c:numCache>
                <c:formatCode>General</c:formatCode>
                <c:ptCount val="5"/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Sheet1!$B$2:$F$2</c:f>
              <c:numCache>
                <c:formatCode>0.00%</c:formatCode>
                <c:ptCount val="5"/>
                <c:pt idx="1">
                  <c:v>0.42299999999999999</c:v>
                </c:pt>
                <c:pt idx="2">
                  <c:v>0.51200000000000001</c:v>
                </c:pt>
                <c:pt idx="3">
                  <c:v>0.49669999999999997</c:v>
                </c:pt>
                <c:pt idx="4" formatCode="0%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Відеореклама</c:v>
                </c:pt>
              </c:strCache>
            </c:strRef>
          </c:tx>
          <c:invertIfNegative val="0"/>
          <c:cat>
            <c:numRef>
              <c:f>Sheet1!$B$1:$F$1</c:f>
              <c:numCache>
                <c:formatCode>General</c:formatCode>
                <c:ptCount val="5"/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Sheet1!$B$3:$F$3</c:f>
              <c:numCache>
                <c:formatCode>0.00%</c:formatCode>
                <c:ptCount val="5"/>
                <c:pt idx="1">
                  <c:v>0.316</c:v>
                </c:pt>
                <c:pt idx="2">
                  <c:v>0.28699999999999998</c:v>
                </c:pt>
                <c:pt idx="3">
                  <c:v>0.26240000000000002</c:v>
                </c:pt>
                <c:pt idx="4" formatCode="0%">
                  <c:v>0.34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Внутрішнє відео</c:v>
                </c:pt>
              </c:strCache>
            </c:strRef>
          </c:tx>
          <c:invertIfNegative val="0"/>
          <c:cat>
            <c:numRef>
              <c:f>Sheet1!$B$1:$F$1</c:f>
              <c:numCache>
                <c:formatCode>General</c:formatCode>
                <c:ptCount val="5"/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Sheet1!$B$4:$F$4</c:f>
              <c:numCache>
                <c:formatCode>0.00%</c:formatCode>
                <c:ptCount val="5"/>
                <c:pt idx="1">
                  <c:v>8.4000000000000005E-2</c:v>
                </c:pt>
                <c:pt idx="2">
                  <c:v>4.8000000000000001E-2</c:v>
                </c:pt>
                <c:pt idx="3">
                  <c:v>2.1600000000000001E-2</c:v>
                </c:pt>
                <c:pt idx="4" formatCode="0%">
                  <c:v>7.0000000000000007E-2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Інші нестандартні рішення</c:v>
                </c:pt>
              </c:strCache>
            </c:strRef>
          </c:tx>
          <c:invertIfNegative val="0"/>
          <c:cat>
            <c:numRef>
              <c:f>Sheet1!$B$1:$F$1</c:f>
              <c:numCache>
                <c:formatCode>General</c:formatCode>
                <c:ptCount val="5"/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Sheet1!$B$5:$F$5</c:f>
              <c:numCache>
                <c:formatCode>0.00%</c:formatCode>
                <c:ptCount val="5"/>
                <c:pt idx="1">
                  <c:v>9.7000000000000003E-2</c:v>
                </c:pt>
                <c:pt idx="2">
                  <c:v>0.123</c:v>
                </c:pt>
                <c:pt idx="3">
                  <c:v>0.12089999999999999</c:v>
                </c:pt>
                <c:pt idx="4" formatCode="0%">
                  <c:v>0.09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Спонсорство</c:v>
                </c:pt>
              </c:strCache>
            </c:strRef>
          </c:tx>
          <c:invertIfNegative val="0"/>
          <c:cat>
            <c:numRef>
              <c:f>Sheet1!$B$1:$F$1</c:f>
              <c:numCache>
                <c:formatCode>General</c:formatCode>
                <c:ptCount val="5"/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Sheet1!$B$6:$F$6</c:f>
              <c:numCache>
                <c:formatCode>0.00%</c:formatCode>
                <c:ptCount val="5"/>
                <c:pt idx="1">
                  <c:v>0.08</c:v>
                </c:pt>
                <c:pt idx="2">
                  <c:v>0.03</c:v>
                </c:pt>
                <c:pt idx="3">
                  <c:v>9.8299999999999998E-2</c:v>
                </c:pt>
                <c:pt idx="4" formatCode="0%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936000"/>
        <c:axId val="21937536"/>
        <c:axId val="0"/>
      </c:bar3DChart>
      <c:catAx>
        <c:axId val="2193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latin typeface="Comic Sans MS" panose="030F0702030302020204" pitchFamily="66" charset="0"/>
              </a:defRPr>
            </a:pPr>
            <a:endParaRPr lang="uk-UA"/>
          </a:p>
        </c:txPr>
        <c:crossAx val="21937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9375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Comic Sans MS" panose="030F0702030302020204" pitchFamily="66" charset="0"/>
              </a:defRPr>
            </a:pPr>
            <a:endParaRPr lang="uk-UA"/>
          </a:p>
        </c:txPr>
        <c:crossAx val="21936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Comic Sans MS" panose="030F0702030302020204" pitchFamily="66" charset="0"/>
            </a:defRPr>
          </a:pPr>
          <a:endParaRPr lang="uk-UA"/>
        </a:p>
      </c:txPr>
    </c:legend>
    <c:plotVisOnly val="1"/>
    <c:dispBlanksAs val="gap"/>
    <c:showDLblsOverMax val="0"/>
  </c:chart>
  <c:spPr>
    <a:ln>
      <a:solidFill>
        <a:schemeClr val="accent5">
          <a:lumMod val="20000"/>
          <a:lumOff val="80000"/>
        </a:schemeClr>
      </a:solidFill>
    </a:ln>
    <a:effectLst>
      <a:softEdge rad="127000"/>
    </a:effectLst>
  </c:spPr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02815564579659E-2"/>
          <c:y val="0.10043560231713065"/>
          <c:w val="0.7287606527399475"/>
          <c:h val="0.7508833258156667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Обсяг млрд. грн.</c:v>
                </c:pt>
              </c:strCache>
            </c:strRef>
          </c:tx>
          <c:cat>
            <c:strRef>
              <c:f>Sheet1!$B$1:$G$1</c:f>
              <c:strCache>
                <c:ptCount val="5"/>
                <c:pt idx="1">
                  <c:v>2015р.</c:v>
                </c:pt>
                <c:pt idx="2">
                  <c:v>2016р.</c:v>
                </c:pt>
                <c:pt idx="3">
                  <c:v>2017р.</c:v>
                </c:pt>
                <c:pt idx="4">
                  <c:v>2018р.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1">
                  <c:v>1.3</c:v>
                </c:pt>
                <c:pt idx="2">
                  <c:v>1.8</c:v>
                </c:pt>
                <c:pt idx="3">
                  <c:v>2.5</c:v>
                </c:pt>
                <c:pt idx="4">
                  <c:v>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33568"/>
        <c:axId val="21557248"/>
      </c:lineChart>
      <c:catAx>
        <c:axId val="2113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uk-UA"/>
          </a:p>
        </c:txPr>
        <c:crossAx val="21557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55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uk-UA"/>
          </a:p>
        </c:txPr>
        <c:crossAx val="211335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476190476190479"/>
          <c:y val="0.60911270983213428"/>
          <c:w val="0.18888888888888888"/>
          <c:h val="0.251798561151079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B9BEA-638D-400B-9945-617705C3DA9A}" type="doc">
      <dgm:prSet loTypeId="urn:microsoft.com/office/officeart/2005/8/layout/vList3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319EF58-61FE-4373-9682-3B2C0B76B6A5}">
      <dgm:prSet custT="1"/>
      <dgm:spPr/>
      <dgm:t>
        <a:bodyPr/>
        <a:lstStyle/>
        <a:p>
          <a:pPr algn="l" rtl="0"/>
          <a:r>
            <a:rPr lang="uk-UA" sz="1800" dirty="0" smtClean="0">
              <a:solidFill>
                <a:schemeClr val="tx1"/>
              </a:solidFill>
              <a:latin typeface="Comic Sans MS" panose="030F0702030302020204" pitchFamily="66" charset="0"/>
            </a:rPr>
            <a:t>1.    Медійна (банерна) реклама</a:t>
          </a:r>
          <a:endParaRPr lang="uk-UA" sz="18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DF12156-94F6-491E-8214-49AA6649AC72}" type="parTrans" cxnId="{3D42D48F-CC08-41E3-AE58-787435A9D81B}">
      <dgm:prSet/>
      <dgm:spPr/>
      <dgm:t>
        <a:bodyPr/>
        <a:lstStyle/>
        <a:p>
          <a:endParaRPr lang="uk-UA"/>
        </a:p>
      </dgm:t>
    </dgm:pt>
    <dgm:pt modelId="{814BA2B7-B775-44FA-9A18-EF9AF763250D}" type="sibTrans" cxnId="{3D42D48F-CC08-41E3-AE58-787435A9D81B}">
      <dgm:prSet/>
      <dgm:spPr/>
      <dgm:t>
        <a:bodyPr/>
        <a:lstStyle/>
        <a:p>
          <a:endParaRPr lang="uk-UA"/>
        </a:p>
      </dgm:t>
    </dgm:pt>
    <dgm:pt modelId="{56515988-EF44-4BAC-8E37-0E12B081E505}">
      <dgm:prSet custT="1"/>
      <dgm:spPr/>
      <dgm:t>
        <a:bodyPr/>
        <a:lstStyle/>
        <a:p>
          <a:pPr algn="l" rtl="0"/>
          <a:r>
            <a:rPr lang="uk-UA" sz="1800" dirty="0" smtClean="0">
              <a:solidFill>
                <a:schemeClr val="tx1"/>
              </a:solidFill>
              <a:latin typeface="Comic Sans MS" panose="030F0702030302020204" pitchFamily="66" charset="0"/>
            </a:rPr>
            <a:t>    1.1    Орієнтування медійної (банерної) реклами</a:t>
          </a:r>
          <a:endParaRPr lang="uk-UA" sz="18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C012162-9352-4E25-9271-CD7B0B08803D}" type="parTrans" cxnId="{DAB887C9-30F7-470A-A962-4F42310E8788}">
      <dgm:prSet/>
      <dgm:spPr/>
      <dgm:t>
        <a:bodyPr/>
        <a:lstStyle/>
        <a:p>
          <a:endParaRPr lang="uk-UA"/>
        </a:p>
      </dgm:t>
    </dgm:pt>
    <dgm:pt modelId="{AB614AB3-53E3-4F58-B5DE-AB35DCB927C6}" type="sibTrans" cxnId="{DAB887C9-30F7-470A-A962-4F42310E8788}">
      <dgm:prSet/>
      <dgm:spPr/>
      <dgm:t>
        <a:bodyPr/>
        <a:lstStyle/>
        <a:p>
          <a:endParaRPr lang="uk-UA"/>
        </a:p>
      </dgm:t>
    </dgm:pt>
    <dgm:pt modelId="{7E930EE8-20A1-4A80-ABE8-93BA5F3D04A3}">
      <dgm:prSet custT="1"/>
      <dgm:spPr/>
      <dgm:t>
        <a:bodyPr/>
        <a:lstStyle/>
        <a:p>
          <a:pPr algn="l" rtl="0"/>
          <a:r>
            <a:rPr lang="uk-UA" sz="1800" dirty="0" smtClean="0">
              <a:solidFill>
                <a:schemeClr val="tx1"/>
              </a:solidFill>
              <a:latin typeface="Comic Sans MS" panose="030F0702030302020204" pitchFamily="66" charset="0"/>
            </a:rPr>
            <a:t>    1.2    Види медійної реклами (банерів)</a:t>
          </a:r>
          <a:endParaRPr lang="uk-UA" sz="18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F18A756-0443-4974-B315-5FC086160EBE}" type="parTrans" cxnId="{22DFB5C9-C700-4541-B34B-8FE1C7955834}">
      <dgm:prSet/>
      <dgm:spPr/>
      <dgm:t>
        <a:bodyPr/>
        <a:lstStyle/>
        <a:p>
          <a:endParaRPr lang="uk-UA"/>
        </a:p>
      </dgm:t>
    </dgm:pt>
    <dgm:pt modelId="{E375893A-9677-49ED-ABD4-B427A30D76D8}" type="sibTrans" cxnId="{22DFB5C9-C700-4541-B34B-8FE1C7955834}">
      <dgm:prSet/>
      <dgm:spPr/>
      <dgm:t>
        <a:bodyPr/>
        <a:lstStyle/>
        <a:p>
          <a:endParaRPr lang="uk-UA"/>
        </a:p>
      </dgm:t>
    </dgm:pt>
    <dgm:pt modelId="{6FE5B74E-8E66-476D-BACE-30860C10A6C3}">
      <dgm:prSet custT="1"/>
      <dgm:spPr/>
      <dgm:t>
        <a:bodyPr/>
        <a:lstStyle/>
        <a:p>
          <a:pPr algn="l" rtl="0"/>
          <a:r>
            <a:rPr lang="uk-UA" sz="1800" dirty="0" smtClean="0">
              <a:solidFill>
                <a:schemeClr val="tx1"/>
              </a:solidFill>
              <a:latin typeface="Comic Sans MS" panose="030F0702030302020204" pitchFamily="66" charset="0"/>
            </a:rPr>
            <a:t>2.    Відеореклама як окремий вид </a:t>
          </a:r>
          <a:endParaRPr lang="uk-UA" sz="18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3D3D9CB-9F01-49D6-A4FF-625F8BEF6363}" type="parTrans" cxnId="{787D83C4-2AA3-45F6-9851-6DFDFA3F348F}">
      <dgm:prSet/>
      <dgm:spPr/>
      <dgm:t>
        <a:bodyPr/>
        <a:lstStyle/>
        <a:p>
          <a:endParaRPr lang="uk-UA"/>
        </a:p>
      </dgm:t>
    </dgm:pt>
    <dgm:pt modelId="{D65D0003-855B-45BE-907E-670009618012}" type="sibTrans" cxnId="{787D83C4-2AA3-45F6-9851-6DFDFA3F348F}">
      <dgm:prSet/>
      <dgm:spPr/>
      <dgm:t>
        <a:bodyPr/>
        <a:lstStyle/>
        <a:p>
          <a:endParaRPr lang="uk-UA"/>
        </a:p>
      </dgm:t>
    </dgm:pt>
    <dgm:pt modelId="{14371341-A04B-4B01-B051-2E5543A54F71}">
      <dgm:prSet custT="1"/>
      <dgm:spPr/>
      <dgm:t>
        <a:bodyPr/>
        <a:lstStyle/>
        <a:p>
          <a:pPr algn="l" rtl="0"/>
          <a:r>
            <a:rPr lang="uk-UA" sz="1800" dirty="0" smtClean="0">
              <a:solidFill>
                <a:schemeClr val="tx1"/>
              </a:solidFill>
              <a:latin typeface="Comic Sans MS" panose="030F0702030302020204" pitchFamily="66" charset="0"/>
            </a:rPr>
            <a:t>3.    Статистика обсягу ринку медійної інтернет-реклами України за 2015-2018рр</a:t>
          </a:r>
          <a:endParaRPr lang="uk-UA" sz="18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BF6F936-C18D-4B6D-B4BE-58535BAB33B4}" type="parTrans" cxnId="{727A7AAD-889A-464A-BC92-D9FD1DBBFF12}">
      <dgm:prSet/>
      <dgm:spPr/>
      <dgm:t>
        <a:bodyPr/>
        <a:lstStyle/>
        <a:p>
          <a:endParaRPr lang="uk-UA"/>
        </a:p>
      </dgm:t>
    </dgm:pt>
    <dgm:pt modelId="{9384A6E2-3F52-4A2B-9F65-B26838468212}" type="sibTrans" cxnId="{727A7AAD-889A-464A-BC92-D9FD1DBBFF12}">
      <dgm:prSet/>
      <dgm:spPr/>
      <dgm:t>
        <a:bodyPr/>
        <a:lstStyle/>
        <a:p>
          <a:endParaRPr lang="uk-UA"/>
        </a:p>
      </dgm:t>
    </dgm:pt>
    <dgm:pt modelId="{B9D531BA-8C75-41B5-AE74-1DF487089356}">
      <dgm:prSet custT="1"/>
      <dgm:spPr/>
      <dgm:t>
        <a:bodyPr/>
        <a:lstStyle/>
        <a:p>
          <a:pPr algn="l" rtl="0"/>
          <a:r>
            <a:rPr lang="uk-UA" sz="1800" dirty="0" smtClean="0">
              <a:solidFill>
                <a:schemeClr val="tx1"/>
              </a:solidFill>
              <a:latin typeface="Comic Sans MS" panose="030F0702030302020204" pitchFamily="66" charset="0"/>
            </a:rPr>
            <a:t>4.    </a:t>
          </a:r>
          <a:r>
            <a:rPr lang="en-US" sz="1800" dirty="0" smtClean="0">
              <a:solidFill>
                <a:schemeClr val="tx1"/>
              </a:solidFill>
              <a:latin typeface="Comic Sans MS" panose="030F0702030302020204" pitchFamily="66" charset="0"/>
            </a:rPr>
            <a:t>CTR</a:t>
          </a:r>
          <a:endParaRPr lang="uk-UA" sz="18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30A72FA-B063-4014-9045-EE051DBD1B5E}" type="parTrans" cxnId="{4D4133EF-B807-4DF5-9C33-361984543316}">
      <dgm:prSet/>
      <dgm:spPr/>
      <dgm:t>
        <a:bodyPr/>
        <a:lstStyle/>
        <a:p>
          <a:endParaRPr lang="uk-UA"/>
        </a:p>
      </dgm:t>
    </dgm:pt>
    <dgm:pt modelId="{7B23E25F-0B1A-4775-ACA5-9380129434C3}" type="sibTrans" cxnId="{4D4133EF-B807-4DF5-9C33-361984543316}">
      <dgm:prSet/>
      <dgm:spPr/>
      <dgm:t>
        <a:bodyPr/>
        <a:lstStyle/>
        <a:p>
          <a:endParaRPr lang="uk-UA"/>
        </a:p>
      </dgm:t>
    </dgm:pt>
    <dgm:pt modelId="{9F7B1176-7502-43D6-890A-AB6E462692CA}">
      <dgm:prSet custT="1"/>
      <dgm:spPr/>
      <dgm:t>
        <a:bodyPr/>
        <a:lstStyle/>
        <a:p>
          <a:pPr algn="l" rtl="0"/>
          <a:r>
            <a:rPr lang="uk-UA" sz="1800" dirty="0" smtClean="0">
              <a:solidFill>
                <a:schemeClr val="tx1"/>
              </a:solidFill>
              <a:latin typeface="Comic Sans MS" panose="030F0702030302020204" pitchFamily="66" charset="0"/>
            </a:rPr>
            <a:t>5</a:t>
          </a:r>
          <a:r>
            <a:rPr lang="en-US" sz="1800" dirty="0" smtClean="0">
              <a:solidFill>
                <a:schemeClr val="tx1"/>
              </a:solidFill>
              <a:latin typeface="Comic Sans MS" panose="030F0702030302020204" pitchFamily="66" charset="0"/>
            </a:rPr>
            <a:t>.</a:t>
          </a:r>
          <a:r>
            <a:rPr lang="uk-UA" sz="1800" dirty="0" smtClean="0">
              <a:solidFill>
                <a:schemeClr val="tx1"/>
              </a:solidFill>
              <a:latin typeface="Comic Sans MS" panose="030F0702030302020204" pitchFamily="66" charset="0"/>
            </a:rPr>
            <a:t>    Рейтинг найбільших рекламодавців України</a:t>
          </a:r>
          <a:endParaRPr lang="uk-UA" sz="18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EA43E8E-81B6-40BE-82A1-C01CCEE7D361}" type="parTrans" cxnId="{87FE37F4-1264-40A3-BDF3-A46F08E9F0E0}">
      <dgm:prSet/>
      <dgm:spPr/>
      <dgm:t>
        <a:bodyPr/>
        <a:lstStyle/>
        <a:p>
          <a:endParaRPr lang="uk-UA"/>
        </a:p>
      </dgm:t>
    </dgm:pt>
    <dgm:pt modelId="{891AE0EA-EA64-4F6E-8CB3-1003BF1AEE08}" type="sibTrans" cxnId="{87FE37F4-1264-40A3-BDF3-A46F08E9F0E0}">
      <dgm:prSet/>
      <dgm:spPr/>
      <dgm:t>
        <a:bodyPr/>
        <a:lstStyle/>
        <a:p>
          <a:endParaRPr lang="uk-UA"/>
        </a:p>
      </dgm:t>
    </dgm:pt>
    <dgm:pt modelId="{58C1DD38-8837-4323-9026-593E9BC98E26}" type="pres">
      <dgm:prSet presAssocID="{E05B9BEA-638D-400B-9945-617705C3DA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5DCDE09-7CC4-4D5A-AD06-3729A60A9BF5}" type="pres">
      <dgm:prSet presAssocID="{1319EF58-61FE-4373-9682-3B2C0B76B6A5}" presName="composite" presStyleCnt="0"/>
      <dgm:spPr/>
    </dgm:pt>
    <dgm:pt modelId="{BB038CF4-D4A7-4F1D-A905-B53B10D43EF2}" type="pres">
      <dgm:prSet presAssocID="{1319EF58-61FE-4373-9682-3B2C0B76B6A5}" presName="imgShp" presStyleLbl="fgImgPlace1" presStyleIdx="0" presStyleCnt="7"/>
      <dgm:spPr/>
    </dgm:pt>
    <dgm:pt modelId="{843B4286-D862-4BFB-9C3F-1CD3D489E7ED}" type="pres">
      <dgm:prSet presAssocID="{1319EF58-61FE-4373-9682-3B2C0B76B6A5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D51D8D-3818-40BA-A3F9-F26D7ACB1DAD}" type="pres">
      <dgm:prSet presAssocID="{814BA2B7-B775-44FA-9A18-EF9AF763250D}" presName="spacing" presStyleCnt="0"/>
      <dgm:spPr/>
    </dgm:pt>
    <dgm:pt modelId="{3D1D6835-A6AF-4EF8-ADB7-DDC2B70FAFE3}" type="pres">
      <dgm:prSet presAssocID="{56515988-EF44-4BAC-8E37-0E12B081E505}" presName="composite" presStyleCnt="0"/>
      <dgm:spPr/>
    </dgm:pt>
    <dgm:pt modelId="{B0D61D4C-E8F0-407F-8498-A4E8C8C49F38}" type="pres">
      <dgm:prSet presAssocID="{56515988-EF44-4BAC-8E37-0E12B081E505}" presName="imgShp" presStyleLbl="fgImgPlace1" presStyleIdx="1" presStyleCnt="7"/>
      <dgm:spPr/>
    </dgm:pt>
    <dgm:pt modelId="{DB5193C9-9247-4974-80BD-9EA193FD498D}" type="pres">
      <dgm:prSet presAssocID="{56515988-EF44-4BAC-8E37-0E12B081E505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748A8B-B156-4A73-B05B-126342DDB213}" type="pres">
      <dgm:prSet presAssocID="{AB614AB3-53E3-4F58-B5DE-AB35DCB927C6}" presName="spacing" presStyleCnt="0"/>
      <dgm:spPr/>
    </dgm:pt>
    <dgm:pt modelId="{03AF3025-0CF1-4DA9-A571-241D8B01DFDB}" type="pres">
      <dgm:prSet presAssocID="{7E930EE8-20A1-4A80-ABE8-93BA5F3D04A3}" presName="composite" presStyleCnt="0"/>
      <dgm:spPr/>
    </dgm:pt>
    <dgm:pt modelId="{EB9EF0A6-5821-4FA6-9121-B8C59FDB7670}" type="pres">
      <dgm:prSet presAssocID="{7E930EE8-20A1-4A80-ABE8-93BA5F3D04A3}" presName="imgShp" presStyleLbl="fgImgPlace1" presStyleIdx="2" presStyleCnt="7"/>
      <dgm:spPr/>
    </dgm:pt>
    <dgm:pt modelId="{DC8FC4AB-34B3-4498-8DE1-E8D140130D27}" type="pres">
      <dgm:prSet presAssocID="{7E930EE8-20A1-4A80-ABE8-93BA5F3D04A3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5FC8D9-8E1C-442F-9E89-A7368B10F430}" type="pres">
      <dgm:prSet presAssocID="{E375893A-9677-49ED-ABD4-B427A30D76D8}" presName="spacing" presStyleCnt="0"/>
      <dgm:spPr/>
    </dgm:pt>
    <dgm:pt modelId="{81CC28B6-A5FF-4747-85A4-2DF08F63C853}" type="pres">
      <dgm:prSet presAssocID="{6FE5B74E-8E66-476D-BACE-30860C10A6C3}" presName="composite" presStyleCnt="0"/>
      <dgm:spPr/>
    </dgm:pt>
    <dgm:pt modelId="{8E677C3D-6A10-400E-842E-8DC1EFF7BB25}" type="pres">
      <dgm:prSet presAssocID="{6FE5B74E-8E66-476D-BACE-30860C10A6C3}" presName="imgShp" presStyleLbl="fgImgPlace1" presStyleIdx="3" presStyleCnt="7"/>
      <dgm:spPr/>
    </dgm:pt>
    <dgm:pt modelId="{682A8FC2-8F7C-4D54-AC06-60D3EB4D3572}" type="pres">
      <dgm:prSet presAssocID="{6FE5B74E-8E66-476D-BACE-30860C10A6C3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4B5F48-6C9E-4E7D-9832-FFC00D61778B}" type="pres">
      <dgm:prSet presAssocID="{D65D0003-855B-45BE-907E-670009618012}" presName="spacing" presStyleCnt="0"/>
      <dgm:spPr/>
    </dgm:pt>
    <dgm:pt modelId="{9574E613-D195-4EE2-9C31-E305E81C0579}" type="pres">
      <dgm:prSet presAssocID="{14371341-A04B-4B01-B051-2E5543A54F71}" presName="composite" presStyleCnt="0"/>
      <dgm:spPr/>
    </dgm:pt>
    <dgm:pt modelId="{237C9D44-5EBE-4D2E-A88A-76818608CDD8}" type="pres">
      <dgm:prSet presAssocID="{14371341-A04B-4B01-B051-2E5543A54F71}" presName="imgShp" presStyleLbl="fgImgPlace1" presStyleIdx="4" presStyleCnt="7"/>
      <dgm:spPr/>
    </dgm:pt>
    <dgm:pt modelId="{AEEF8C35-DA81-4A70-A057-539D0EE64E46}" type="pres">
      <dgm:prSet presAssocID="{14371341-A04B-4B01-B051-2E5543A54F71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8FCF4C-C368-4BB2-A98D-13633A952ADD}" type="pres">
      <dgm:prSet presAssocID="{9384A6E2-3F52-4A2B-9F65-B26838468212}" presName="spacing" presStyleCnt="0"/>
      <dgm:spPr/>
    </dgm:pt>
    <dgm:pt modelId="{270DCBF6-236E-4EA0-AE3C-76C898E9BB68}" type="pres">
      <dgm:prSet presAssocID="{B9D531BA-8C75-41B5-AE74-1DF487089356}" presName="composite" presStyleCnt="0"/>
      <dgm:spPr/>
    </dgm:pt>
    <dgm:pt modelId="{420D0610-1949-4394-9478-E3BF69445DB6}" type="pres">
      <dgm:prSet presAssocID="{B9D531BA-8C75-41B5-AE74-1DF487089356}" presName="imgShp" presStyleLbl="fgImgPlace1" presStyleIdx="5" presStyleCnt="7"/>
      <dgm:spPr/>
    </dgm:pt>
    <dgm:pt modelId="{AD483656-91D4-40D8-B44E-C6E195ED34AB}" type="pres">
      <dgm:prSet presAssocID="{B9D531BA-8C75-41B5-AE74-1DF487089356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045620-2BC2-4691-BDBC-41604FCDE3EF}" type="pres">
      <dgm:prSet presAssocID="{7B23E25F-0B1A-4775-ACA5-9380129434C3}" presName="spacing" presStyleCnt="0"/>
      <dgm:spPr/>
    </dgm:pt>
    <dgm:pt modelId="{C54635CC-4055-464F-8C45-9FD40284237B}" type="pres">
      <dgm:prSet presAssocID="{9F7B1176-7502-43D6-890A-AB6E462692CA}" presName="composite" presStyleCnt="0"/>
      <dgm:spPr/>
    </dgm:pt>
    <dgm:pt modelId="{DBBD768B-0E2F-4AB9-AD06-6E21BD191248}" type="pres">
      <dgm:prSet presAssocID="{9F7B1176-7502-43D6-890A-AB6E462692CA}" presName="imgShp" presStyleLbl="fgImgPlace1" presStyleIdx="6" presStyleCnt="7"/>
      <dgm:spPr/>
    </dgm:pt>
    <dgm:pt modelId="{9DE79D23-75B3-4022-8A8A-A9E2863E7B85}" type="pres">
      <dgm:prSet presAssocID="{9F7B1176-7502-43D6-890A-AB6E462692CA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008E2A3-FEAA-4767-8EE2-360A247CFF5E}" type="presOf" srcId="{56515988-EF44-4BAC-8E37-0E12B081E505}" destId="{DB5193C9-9247-4974-80BD-9EA193FD498D}" srcOrd="0" destOrd="0" presId="urn:microsoft.com/office/officeart/2005/8/layout/vList3"/>
    <dgm:cxn modelId="{3D42D48F-CC08-41E3-AE58-787435A9D81B}" srcId="{E05B9BEA-638D-400B-9945-617705C3DA9A}" destId="{1319EF58-61FE-4373-9682-3B2C0B76B6A5}" srcOrd="0" destOrd="0" parTransId="{2DF12156-94F6-491E-8214-49AA6649AC72}" sibTransId="{814BA2B7-B775-44FA-9A18-EF9AF763250D}"/>
    <dgm:cxn modelId="{5912A0F1-2C51-4C08-B6F9-32F7F2749E1C}" type="presOf" srcId="{1319EF58-61FE-4373-9682-3B2C0B76B6A5}" destId="{843B4286-D862-4BFB-9C3F-1CD3D489E7ED}" srcOrd="0" destOrd="0" presId="urn:microsoft.com/office/officeart/2005/8/layout/vList3"/>
    <dgm:cxn modelId="{727A7AAD-889A-464A-BC92-D9FD1DBBFF12}" srcId="{E05B9BEA-638D-400B-9945-617705C3DA9A}" destId="{14371341-A04B-4B01-B051-2E5543A54F71}" srcOrd="4" destOrd="0" parTransId="{FBF6F936-C18D-4B6D-B4BE-58535BAB33B4}" sibTransId="{9384A6E2-3F52-4A2B-9F65-B26838468212}"/>
    <dgm:cxn modelId="{A2769418-180E-4EF7-82AA-F11DEC9A051F}" type="presOf" srcId="{B9D531BA-8C75-41B5-AE74-1DF487089356}" destId="{AD483656-91D4-40D8-B44E-C6E195ED34AB}" srcOrd="0" destOrd="0" presId="urn:microsoft.com/office/officeart/2005/8/layout/vList3"/>
    <dgm:cxn modelId="{ECC02207-02B0-4969-940A-0FC21C996DBA}" type="presOf" srcId="{6FE5B74E-8E66-476D-BACE-30860C10A6C3}" destId="{682A8FC2-8F7C-4D54-AC06-60D3EB4D3572}" srcOrd="0" destOrd="0" presId="urn:microsoft.com/office/officeart/2005/8/layout/vList3"/>
    <dgm:cxn modelId="{6516BCAF-F022-4436-A283-04F484869FA4}" type="presOf" srcId="{14371341-A04B-4B01-B051-2E5543A54F71}" destId="{AEEF8C35-DA81-4A70-A057-539D0EE64E46}" srcOrd="0" destOrd="0" presId="urn:microsoft.com/office/officeart/2005/8/layout/vList3"/>
    <dgm:cxn modelId="{87FE37F4-1264-40A3-BDF3-A46F08E9F0E0}" srcId="{E05B9BEA-638D-400B-9945-617705C3DA9A}" destId="{9F7B1176-7502-43D6-890A-AB6E462692CA}" srcOrd="6" destOrd="0" parTransId="{8EA43E8E-81B6-40BE-82A1-C01CCEE7D361}" sibTransId="{891AE0EA-EA64-4F6E-8CB3-1003BF1AEE08}"/>
    <dgm:cxn modelId="{C08B1C4C-AB9A-4124-BE1D-A2C6A04E87E1}" type="presOf" srcId="{E05B9BEA-638D-400B-9945-617705C3DA9A}" destId="{58C1DD38-8837-4323-9026-593E9BC98E26}" srcOrd="0" destOrd="0" presId="urn:microsoft.com/office/officeart/2005/8/layout/vList3"/>
    <dgm:cxn modelId="{22DFB5C9-C700-4541-B34B-8FE1C7955834}" srcId="{E05B9BEA-638D-400B-9945-617705C3DA9A}" destId="{7E930EE8-20A1-4A80-ABE8-93BA5F3D04A3}" srcOrd="2" destOrd="0" parTransId="{BF18A756-0443-4974-B315-5FC086160EBE}" sibTransId="{E375893A-9677-49ED-ABD4-B427A30D76D8}"/>
    <dgm:cxn modelId="{8FF3B3D8-A1EC-44C3-B51C-F05C64DD9063}" type="presOf" srcId="{7E930EE8-20A1-4A80-ABE8-93BA5F3D04A3}" destId="{DC8FC4AB-34B3-4498-8DE1-E8D140130D27}" srcOrd="0" destOrd="0" presId="urn:microsoft.com/office/officeart/2005/8/layout/vList3"/>
    <dgm:cxn modelId="{787D83C4-2AA3-45F6-9851-6DFDFA3F348F}" srcId="{E05B9BEA-638D-400B-9945-617705C3DA9A}" destId="{6FE5B74E-8E66-476D-BACE-30860C10A6C3}" srcOrd="3" destOrd="0" parTransId="{13D3D9CB-9F01-49D6-A4FF-625F8BEF6363}" sibTransId="{D65D0003-855B-45BE-907E-670009618012}"/>
    <dgm:cxn modelId="{DCDCEC0F-1EFB-4656-A4B0-AB9A58C9E168}" type="presOf" srcId="{9F7B1176-7502-43D6-890A-AB6E462692CA}" destId="{9DE79D23-75B3-4022-8A8A-A9E2863E7B85}" srcOrd="0" destOrd="0" presId="urn:microsoft.com/office/officeart/2005/8/layout/vList3"/>
    <dgm:cxn modelId="{4D4133EF-B807-4DF5-9C33-361984543316}" srcId="{E05B9BEA-638D-400B-9945-617705C3DA9A}" destId="{B9D531BA-8C75-41B5-AE74-1DF487089356}" srcOrd="5" destOrd="0" parTransId="{330A72FA-B063-4014-9045-EE051DBD1B5E}" sibTransId="{7B23E25F-0B1A-4775-ACA5-9380129434C3}"/>
    <dgm:cxn modelId="{DAB887C9-30F7-470A-A962-4F42310E8788}" srcId="{E05B9BEA-638D-400B-9945-617705C3DA9A}" destId="{56515988-EF44-4BAC-8E37-0E12B081E505}" srcOrd="1" destOrd="0" parTransId="{3C012162-9352-4E25-9271-CD7B0B08803D}" sibTransId="{AB614AB3-53E3-4F58-B5DE-AB35DCB927C6}"/>
    <dgm:cxn modelId="{381CCCB2-36C7-464A-AADF-60B4AD38F9EE}" type="presParOf" srcId="{58C1DD38-8837-4323-9026-593E9BC98E26}" destId="{15DCDE09-7CC4-4D5A-AD06-3729A60A9BF5}" srcOrd="0" destOrd="0" presId="urn:microsoft.com/office/officeart/2005/8/layout/vList3"/>
    <dgm:cxn modelId="{14790D0B-6A0B-4FFF-97FB-DD47BDBB33A8}" type="presParOf" srcId="{15DCDE09-7CC4-4D5A-AD06-3729A60A9BF5}" destId="{BB038CF4-D4A7-4F1D-A905-B53B10D43EF2}" srcOrd="0" destOrd="0" presId="urn:microsoft.com/office/officeart/2005/8/layout/vList3"/>
    <dgm:cxn modelId="{12E6C881-EE14-4115-A362-D9A308866829}" type="presParOf" srcId="{15DCDE09-7CC4-4D5A-AD06-3729A60A9BF5}" destId="{843B4286-D862-4BFB-9C3F-1CD3D489E7ED}" srcOrd="1" destOrd="0" presId="urn:microsoft.com/office/officeart/2005/8/layout/vList3"/>
    <dgm:cxn modelId="{41FB0904-5BB9-43DB-8F20-E35850D78D30}" type="presParOf" srcId="{58C1DD38-8837-4323-9026-593E9BC98E26}" destId="{84D51D8D-3818-40BA-A3F9-F26D7ACB1DAD}" srcOrd="1" destOrd="0" presId="urn:microsoft.com/office/officeart/2005/8/layout/vList3"/>
    <dgm:cxn modelId="{DA3E8104-2A94-413A-9C00-422FE16E4B89}" type="presParOf" srcId="{58C1DD38-8837-4323-9026-593E9BC98E26}" destId="{3D1D6835-A6AF-4EF8-ADB7-DDC2B70FAFE3}" srcOrd="2" destOrd="0" presId="urn:microsoft.com/office/officeart/2005/8/layout/vList3"/>
    <dgm:cxn modelId="{9C6219B0-53B8-4E58-8BAB-68158C65BE8A}" type="presParOf" srcId="{3D1D6835-A6AF-4EF8-ADB7-DDC2B70FAFE3}" destId="{B0D61D4C-E8F0-407F-8498-A4E8C8C49F38}" srcOrd="0" destOrd="0" presId="urn:microsoft.com/office/officeart/2005/8/layout/vList3"/>
    <dgm:cxn modelId="{1E953596-3E9A-421B-B0A0-AF7D18F93673}" type="presParOf" srcId="{3D1D6835-A6AF-4EF8-ADB7-DDC2B70FAFE3}" destId="{DB5193C9-9247-4974-80BD-9EA193FD498D}" srcOrd="1" destOrd="0" presId="urn:microsoft.com/office/officeart/2005/8/layout/vList3"/>
    <dgm:cxn modelId="{4A8854BF-34A8-4C62-B2ED-166D5A6ABA3D}" type="presParOf" srcId="{58C1DD38-8837-4323-9026-593E9BC98E26}" destId="{62748A8B-B156-4A73-B05B-126342DDB213}" srcOrd="3" destOrd="0" presId="urn:microsoft.com/office/officeart/2005/8/layout/vList3"/>
    <dgm:cxn modelId="{812CECFD-F1B3-4183-AD38-07B8867F2A74}" type="presParOf" srcId="{58C1DD38-8837-4323-9026-593E9BC98E26}" destId="{03AF3025-0CF1-4DA9-A571-241D8B01DFDB}" srcOrd="4" destOrd="0" presId="urn:microsoft.com/office/officeart/2005/8/layout/vList3"/>
    <dgm:cxn modelId="{CD0ADD0C-7CD4-4B70-9384-0EF852A51F75}" type="presParOf" srcId="{03AF3025-0CF1-4DA9-A571-241D8B01DFDB}" destId="{EB9EF0A6-5821-4FA6-9121-B8C59FDB7670}" srcOrd="0" destOrd="0" presId="urn:microsoft.com/office/officeart/2005/8/layout/vList3"/>
    <dgm:cxn modelId="{DB27B1E8-5860-40A8-B123-4F344EB0E6A0}" type="presParOf" srcId="{03AF3025-0CF1-4DA9-A571-241D8B01DFDB}" destId="{DC8FC4AB-34B3-4498-8DE1-E8D140130D27}" srcOrd="1" destOrd="0" presId="urn:microsoft.com/office/officeart/2005/8/layout/vList3"/>
    <dgm:cxn modelId="{E414E5BF-2158-4F17-ABE9-EF5453AFBF17}" type="presParOf" srcId="{58C1DD38-8837-4323-9026-593E9BC98E26}" destId="{715FC8D9-8E1C-442F-9E89-A7368B10F430}" srcOrd="5" destOrd="0" presId="urn:microsoft.com/office/officeart/2005/8/layout/vList3"/>
    <dgm:cxn modelId="{3D7EC692-96B3-436D-BA4D-80F4575B2E66}" type="presParOf" srcId="{58C1DD38-8837-4323-9026-593E9BC98E26}" destId="{81CC28B6-A5FF-4747-85A4-2DF08F63C853}" srcOrd="6" destOrd="0" presId="urn:microsoft.com/office/officeart/2005/8/layout/vList3"/>
    <dgm:cxn modelId="{E3288DA1-2473-4840-9529-C676036B8D12}" type="presParOf" srcId="{81CC28B6-A5FF-4747-85A4-2DF08F63C853}" destId="{8E677C3D-6A10-400E-842E-8DC1EFF7BB25}" srcOrd="0" destOrd="0" presId="urn:microsoft.com/office/officeart/2005/8/layout/vList3"/>
    <dgm:cxn modelId="{81553770-5883-44BA-9F5B-09307932A93C}" type="presParOf" srcId="{81CC28B6-A5FF-4747-85A4-2DF08F63C853}" destId="{682A8FC2-8F7C-4D54-AC06-60D3EB4D3572}" srcOrd="1" destOrd="0" presId="urn:microsoft.com/office/officeart/2005/8/layout/vList3"/>
    <dgm:cxn modelId="{E2183F11-56EA-4EC4-9077-99A9841B875C}" type="presParOf" srcId="{58C1DD38-8837-4323-9026-593E9BC98E26}" destId="{334B5F48-6C9E-4E7D-9832-FFC00D61778B}" srcOrd="7" destOrd="0" presId="urn:microsoft.com/office/officeart/2005/8/layout/vList3"/>
    <dgm:cxn modelId="{165DCC57-11B3-4B1E-AF3C-5BC6D2BC2BFB}" type="presParOf" srcId="{58C1DD38-8837-4323-9026-593E9BC98E26}" destId="{9574E613-D195-4EE2-9C31-E305E81C0579}" srcOrd="8" destOrd="0" presId="urn:microsoft.com/office/officeart/2005/8/layout/vList3"/>
    <dgm:cxn modelId="{0DC6D954-69C4-4F2C-B426-A58F6E6E43FE}" type="presParOf" srcId="{9574E613-D195-4EE2-9C31-E305E81C0579}" destId="{237C9D44-5EBE-4D2E-A88A-76818608CDD8}" srcOrd="0" destOrd="0" presId="urn:microsoft.com/office/officeart/2005/8/layout/vList3"/>
    <dgm:cxn modelId="{5EC90536-DD73-48EC-80D5-3E6608A155A3}" type="presParOf" srcId="{9574E613-D195-4EE2-9C31-E305E81C0579}" destId="{AEEF8C35-DA81-4A70-A057-539D0EE64E46}" srcOrd="1" destOrd="0" presId="urn:microsoft.com/office/officeart/2005/8/layout/vList3"/>
    <dgm:cxn modelId="{24E5A217-98B0-4A2C-8999-C9F9E4609D17}" type="presParOf" srcId="{58C1DD38-8837-4323-9026-593E9BC98E26}" destId="{D18FCF4C-C368-4BB2-A98D-13633A952ADD}" srcOrd="9" destOrd="0" presId="urn:microsoft.com/office/officeart/2005/8/layout/vList3"/>
    <dgm:cxn modelId="{765A0E40-D3AE-426F-A2A7-BAF249D22FB9}" type="presParOf" srcId="{58C1DD38-8837-4323-9026-593E9BC98E26}" destId="{270DCBF6-236E-4EA0-AE3C-76C898E9BB68}" srcOrd="10" destOrd="0" presId="urn:microsoft.com/office/officeart/2005/8/layout/vList3"/>
    <dgm:cxn modelId="{CA11BB0A-B701-49CE-B709-5008BB9626DD}" type="presParOf" srcId="{270DCBF6-236E-4EA0-AE3C-76C898E9BB68}" destId="{420D0610-1949-4394-9478-E3BF69445DB6}" srcOrd="0" destOrd="0" presId="urn:microsoft.com/office/officeart/2005/8/layout/vList3"/>
    <dgm:cxn modelId="{341323E9-09B0-4DFB-9CCE-70E7DB070D46}" type="presParOf" srcId="{270DCBF6-236E-4EA0-AE3C-76C898E9BB68}" destId="{AD483656-91D4-40D8-B44E-C6E195ED34AB}" srcOrd="1" destOrd="0" presId="urn:microsoft.com/office/officeart/2005/8/layout/vList3"/>
    <dgm:cxn modelId="{176B7A8A-DD07-474F-A993-EA87A7873190}" type="presParOf" srcId="{58C1DD38-8837-4323-9026-593E9BC98E26}" destId="{39045620-2BC2-4691-BDBC-41604FCDE3EF}" srcOrd="11" destOrd="0" presId="urn:microsoft.com/office/officeart/2005/8/layout/vList3"/>
    <dgm:cxn modelId="{4CC2AAD8-B8D0-4901-953F-633C19304505}" type="presParOf" srcId="{58C1DD38-8837-4323-9026-593E9BC98E26}" destId="{C54635CC-4055-464F-8C45-9FD40284237B}" srcOrd="12" destOrd="0" presId="urn:microsoft.com/office/officeart/2005/8/layout/vList3"/>
    <dgm:cxn modelId="{72CFFE7B-D466-46B0-8E94-9631CD77065F}" type="presParOf" srcId="{C54635CC-4055-464F-8C45-9FD40284237B}" destId="{DBBD768B-0E2F-4AB9-AD06-6E21BD191248}" srcOrd="0" destOrd="0" presId="urn:microsoft.com/office/officeart/2005/8/layout/vList3"/>
    <dgm:cxn modelId="{653C6757-5244-4AEB-A387-5854AB8F0AE1}" type="presParOf" srcId="{C54635CC-4055-464F-8C45-9FD40284237B}" destId="{9DE79D23-75B3-4022-8A8A-A9E2863E7B8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8C84D-E179-49AB-9ABF-28A7464FEC32}" type="doc">
      <dgm:prSet loTypeId="urn:microsoft.com/office/officeart/2005/8/layout/vList2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C2037887-707F-4A73-9FBE-4ED405DBFD64}">
      <dgm:prSet phldrT="[Текст]" custT="1"/>
      <dgm:spPr/>
      <dgm:t>
        <a:bodyPr/>
        <a:lstStyle/>
        <a:p>
          <a:r>
            <a:rPr lang="uk-UA" sz="2000" dirty="0" smtClean="0">
              <a:latin typeface="Comic Sans MS" panose="030F0702030302020204" pitchFamily="66" charset="0"/>
            </a:rPr>
            <a:t>1) </a:t>
          </a:r>
          <a:r>
            <a:rPr lang="uk-UA" sz="2000" b="0" i="0" dirty="0" smtClean="0">
              <a:latin typeface="Comic Sans MS" panose="030F0702030302020204" pitchFamily="66" charset="0"/>
            </a:rPr>
            <a:t>Телебачення;</a:t>
          </a:r>
          <a:endParaRPr lang="uk-UA" sz="2000" dirty="0">
            <a:latin typeface="Comic Sans MS" panose="030F0702030302020204" pitchFamily="66" charset="0"/>
          </a:endParaRPr>
        </a:p>
      </dgm:t>
    </dgm:pt>
    <dgm:pt modelId="{D713F8A4-EFF3-4B69-83C3-C239195B7071}" type="parTrans" cxnId="{90FAF19E-9D33-49BD-B15D-D4CD45A539BC}">
      <dgm:prSet/>
      <dgm:spPr/>
      <dgm:t>
        <a:bodyPr/>
        <a:lstStyle/>
        <a:p>
          <a:endParaRPr lang="uk-UA"/>
        </a:p>
      </dgm:t>
    </dgm:pt>
    <dgm:pt modelId="{FB2204C3-52F2-4CE0-B6D9-6DAD4C65186E}" type="sibTrans" cxnId="{90FAF19E-9D33-49BD-B15D-D4CD45A539BC}">
      <dgm:prSet/>
      <dgm:spPr/>
      <dgm:t>
        <a:bodyPr/>
        <a:lstStyle/>
        <a:p>
          <a:endParaRPr lang="uk-UA"/>
        </a:p>
      </dgm:t>
    </dgm:pt>
    <dgm:pt modelId="{27DF4342-23EB-4187-87EA-E4833D79B13B}">
      <dgm:prSet phldrT="[Текст]" custT="1"/>
      <dgm:spPr/>
      <dgm:t>
        <a:bodyPr/>
        <a:lstStyle/>
        <a:p>
          <a:r>
            <a:rPr lang="uk-UA" sz="2000" dirty="0" smtClean="0">
              <a:latin typeface="Comic Sans MS" panose="030F0702030302020204" pitchFamily="66" charset="0"/>
            </a:rPr>
            <a:t>2) </a:t>
          </a:r>
          <a:r>
            <a:rPr lang="uk-UA" sz="2000" b="0" i="0" dirty="0" smtClean="0">
              <a:latin typeface="Comic Sans MS" panose="030F0702030302020204" pitchFamily="66" charset="0"/>
            </a:rPr>
            <a:t>Радіо;</a:t>
          </a:r>
          <a:endParaRPr lang="uk-UA" sz="2000" dirty="0">
            <a:latin typeface="Comic Sans MS" panose="030F0702030302020204" pitchFamily="66" charset="0"/>
          </a:endParaRPr>
        </a:p>
      </dgm:t>
    </dgm:pt>
    <dgm:pt modelId="{04338E2D-F638-4D8D-BB91-4EC8C132D8AE}" type="parTrans" cxnId="{EC9C0E4D-194F-46F2-9D36-BDC232DF4D99}">
      <dgm:prSet/>
      <dgm:spPr/>
      <dgm:t>
        <a:bodyPr/>
        <a:lstStyle/>
        <a:p>
          <a:endParaRPr lang="uk-UA"/>
        </a:p>
      </dgm:t>
    </dgm:pt>
    <dgm:pt modelId="{3D6F6083-5920-4044-9917-91897BE17B26}" type="sibTrans" cxnId="{EC9C0E4D-194F-46F2-9D36-BDC232DF4D99}">
      <dgm:prSet/>
      <dgm:spPr/>
      <dgm:t>
        <a:bodyPr/>
        <a:lstStyle/>
        <a:p>
          <a:endParaRPr lang="uk-UA"/>
        </a:p>
      </dgm:t>
    </dgm:pt>
    <dgm:pt modelId="{E1F3B248-BBFD-41CA-8828-BA1818314D41}">
      <dgm:prSet phldrT="[Текст]" custT="1"/>
      <dgm:spPr/>
      <dgm:t>
        <a:bodyPr/>
        <a:lstStyle/>
        <a:p>
          <a:r>
            <a:rPr lang="uk-UA" sz="2000" dirty="0" smtClean="0">
              <a:latin typeface="Comic Sans MS" panose="030F0702030302020204" pitchFamily="66" charset="0"/>
            </a:rPr>
            <a:t>3) </a:t>
          </a:r>
          <a:r>
            <a:rPr lang="uk-UA" sz="2000" b="0" i="0" dirty="0" smtClean="0">
              <a:latin typeface="Comic Sans MS" panose="030F0702030302020204" pitchFamily="66" charset="0"/>
            </a:rPr>
            <a:t>Рекламні щити і </a:t>
          </a:r>
          <a:r>
            <a:rPr lang="uk-UA" sz="2000" b="0" i="0" dirty="0" err="1" smtClean="0">
              <a:latin typeface="Comic Sans MS" panose="030F0702030302020204" pitchFamily="66" charset="0"/>
            </a:rPr>
            <a:t>борди</a:t>
          </a:r>
          <a:r>
            <a:rPr lang="uk-UA" sz="2000" b="0" i="0" dirty="0" smtClean="0">
              <a:latin typeface="Comic Sans MS" panose="030F0702030302020204" pitchFamily="66" charset="0"/>
            </a:rPr>
            <a:t>;</a:t>
          </a:r>
          <a:endParaRPr lang="uk-UA" sz="2000" dirty="0">
            <a:latin typeface="Comic Sans MS" panose="030F0702030302020204" pitchFamily="66" charset="0"/>
          </a:endParaRPr>
        </a:p>
      </dgm:t>
    </dgm:pt>
    <dgm:pt modelId="{F425BB15-BD6C-4C9E-BB5C-E5B3F65F8FBA}" type="parTrans" cxnId="{B5D8F5D5-2D04-4AA0-B2C7-12CEC4D38CC8}">
      <dgm:prSet/>
      <dgm:spPr/>
      <dgm:t>
        <a:bodyPr/>
        <a:lstStyle/>
        <a:p>
          <a:endParaRPr lang="uk-UA"/>
        </a:p>
      </dgm:t>
    </dgm:pt>
    <dgm:pt modelId="{6AB2443D-65BA-424B-93D9-2004F662BAB4}" type="sibTrans" cxnId="{B5D8F5D5-2D04-4AA0-B2C7-12CEC4D38CC8}">
      <dgm:prSet/>
      <dgm:spPr/>
      <dgm:t>
        <a:bodyPr/>
        <a:lstStyle/>
        <a:p>
          <a:endParaRPr lang="uk-UA"/>
        </a:p>
      </dgm:t>
    </dgm:pt>
    <dgm:pt modelId="{BAE891FA-7053-426D-8A02-D13527EE5E5C}">
      <dgm:prSet phldrT="[Текст]" custT="1"/>
      <dgm:spPr/>
      <dgm:t>
        <a:bodyPr/>
        <a:lstStyle/>
        <a:p>
          <a:r>
            <a:rPr lang="uk-UA" sz="2000" dirty="0" smtClean="0">
              <a:latin typeface="Comic Sans MS" panose="030F0702030302020204" pitchFamily="66" charset="0"/>
            </a:rPr>
            <a:t>4) </a:t>
          </a:r>
          <a:r>
            <a:rPr lang="uk-UA" sz="2000" b="0" i="0" dirty="0" smtClean="0">
              <a:latin typeface="Comic Sans MS" panose="030F0702030302020204" pitchFamily="66" charset="0"/>
            </a:rPr>
            <a:t>Друковані видання;</a:t>
          </a:r>
          <a:endParaRPr lang="uk-UA" sz="2000" dirty="0">
            <a:latin typeface="Comic Sans MS" panose="030F0702030302020204" pitchFamily="66" charset="0"/>
          </a:endParaRPr>
        </a:p>
      </dgm:t>
    </dgm:pt>
    <dgm:pt modelId="{64677D97-86DE-4A55-ABAB-090A039E4574}" type="parTrans" cxnId="{EA39FF6A-97B0-447D-84EA-30A71AC71EAC}">
      <dgm:prSet/>
      <dgm:spPr/>
      <dgm:t>
        <a:bodyPr/>
        <a:lstStyle/>
        <a:p>
          <a:endParaRPr lang="uk-UA"/>
        </a:p>
      </dgm:t>
    </dgm:pt>
    <dgm:pt modelId="{F361F2E5-80DD-4E43-B538-3DA12408D742}" type="sibTrans" cxnId="{EA39FF6A-97B0-447D-84EA-30A71AC71EAC}">
      <dgm:prSet/>
      <dgm:spPr/>
      <dgm:t>
        <a:bodyPr/>
        <a:lstStyle/>
        <a:p>
          <a:endParaRPr lang="uk-UA"/>
        </a:p>
      </dgm:t>
    </dgm:pt>
    <dgm:pt modelId="{51180FD9-72E3-439D-A977-C3D3072CBE77}">
      <dgm:prSet phldrT="[Текст]" custT="1"/>
      <dgm:spPr/>
      <dgm:t>
        <a:bodyPr/>
        <a:lstStyle/>
        <a:p>
          <a:r>
            <a:rPr lang="uk-UA" sz="2000" dirty="0" smtClean="0">
              <a:latin typeface="Comic Sans MS" panose="030F0702030302020204" pitchFamily="66" charset="0"/>
            </a:rPr>
            <a:t>5) </a:t>
          </a:r>
          <a:r>
            <a:rPr lang="uk-UA" sz="2000" b="0" i="0" dirty="0" smtClean="0">
              <a:latin typeface="Comic Sans MS" panose="030F0702030302020204" pitchFamily="66" charset="0"/>
            </a:rPr>
            <a:t>Зовнішня реклама;</a:t>
          </a:r>
          <a:endParaRPr lang="uk-UA" sz="2000" dirty="0">
            <a:latin typeface="Comic Sans MS" panose="030F0702030302020204" pitchFamily="66" charset="0"/>
          </a:endParaRPr>
        </a:p>
      </dgm:t>
    </dgm:pt>
    <dgm:pt modelId="{23AD61E7-2E0E-418E-B841-81848D67961D}" type="parTrans" cxnId="{8B60820A-031B-4F03-AB53-7A4826B9E44B}">
      <dgm:prSet/>
      <dgm:spPr/>
      <dgm:t>
        <a:bodyPr/>
        <a:lstStyle/>
        <a:p>
          <a:endParaRPr lang="uk-UA"/>
        </a:p>
      </dgm:t>
    </dgm:pt>
    <dgm:pt modelId="{5A2BB7EE-A904-47E1-B76F-D188DE2EBAAC}" type="sibTrans" cxnId="{8B60820A-031B-4F03-AB53-7A4826B9E44B}">
      <dgm:prSet/>
      <dgm:spPr/>
      <dgm:t>
        <a:bodyPr/>
        <a:lstStyle/>
        <a:p>
          <a:endParaRPr lang="uk-UA"/>
        </a:p>
      </dgm:t>
    </dgm:pt>
    <dgm:pt modelId="{1A072DAA-3A10-4C03-8176-7269FB774089}">
      <dgm:prSet phldrT="[Текст]" custT="1"/>
      <dgm:spPr/>
      <dgm:t>
        <a:bodyPr/>
        <a:lstStyle/>
        <a:p>
          <a:r>
            <a:rPr lang="uk-UA" sz="2000" dirty="0" smtClean="0">
              <a:latin typeface="Comic Sans MS" panose="030F0702030302020204" pitchFamily="66" charset="0"/>
            </a:rPr>
            <a:t>6) </a:t>
          </a:r>
          <a:r>
            <a:rPr lang="uk-UA" sz="2000" b="0" i="0" dirty="0" smtClean="0">
              <a:latin typeface="Comic Sans MS" panose="030F0702030302020204" pitchFamily="66" charset="0"/>
            </a:rPr>
            <a:t>Внутрішня реклама;</a:t>
          </a:r>
          <a:endParaRPr lang="uk-UA" sz="2000" dirty="0">
            <a:latin typeface="Comic Sans MS" panose="030F0702030302020204" pitchFamily="66" charset="0"/>
          </a:endParaRPr>
        </a:p>
      </dgm:t>
    </dgm:pt>
    <dgm:pt modelId="{DFE4F733-2A98-4FA3-B77B-7C0C9758B30F}" type="parTrans" cxnId="{5A33307B-2569-4A14-9ED4-000BD27AB598}">
      <dgm:prSet/>
      <dgm:spPr/>
      <dgm:t>
        <a:bodyPr/>
        <a:lstStyle/>
        <a:p>
          <a:endParaRPr lang="uk-UA"/>
        </a:p>
      </dgm:t>
    </dgm:pt>
    <dgm:pt modelId="{11B95147-2363-4649-8329-15556D754074}" type="sibTrans" cxnId="{5A33307B-2569-4A14-9ED4-000BD27AB598}">
      <dgm:prSet/>
      <dgm:spPr/>
      <dgm:t>
        <a:bodyPr/>
        <a:lstStyle/>
        <a:p>
          <a:endParaRPr lang="uk-UA"/>
        </a:p>
      </dgm:t>
    </dgm:pt>
    <dgm:pt modelId="{80DAE93E-8621-4077-9A1D-FFC1AC1FDB51}">
      <dgm:prSet phldrT="[Текст]" custT="1"/>
      <dgm:spPr/>
      <dgm:t>
        <a:bodyPr/>
        <a:lstStyle/>
        <a:p>
          <a:r>
            <a:rPr lang="uk-UA" sz="2000" dirty="0" smtClean="0">
              <a:latin typeface="Comic Sans MS" panose="030F0702030302020204" pitchFamily="66" charset="0"/>
            </a:rPr>
            <a:t>7) </a:t>
          </a:r>
          <a:r>
            <a:rPr lang="uk-UA" sz="2000" b="0" i="0" dirty="0" smtClean="0">
              <a:latin typeface="Comic Sans MS" panose="030F0702030302020204" pitchFamily="66" charset="0"/>
            </a:rPr>
            <a:t>Реклама на транспорті.</a:t>
          </a:r>
          <a:endParaRPr lang="uk-UA" sz="2000" dirty="0">
            <a:latin typeface="Comic Sans MS" panose="030F0702030302020204" pitchFamily="66" charset="0"/>
          </a:endParaRPr>
        </a:p>
      </dgm:t>
    </dgm:pt>
    <dgm:pt modelId="{847362B1-E12F-461B-850D-A20C4A393782}" type="parTrans" cxnId="{FB3EB99F-B843-46DA-8BB2-EA207CE6AC0D}">
      <dgm:prSet/>
      <dgm:spPr/>
      <dgm:t>
        <a:bodyPr/>
        <a:lstStyle/>
        <a:p>
          <a:endParaRPr lang="uk-UA"/>
        </a:p>
      </dgm:t>
    </dgm:pt>
    <dgm:pt modelId="{9A6991FE-F631-4FBD-9997-57C5666E77BB}" type="sibTrans" cxnId="{FB3EB99F-B843-46DA-8BB2-EA207CE6AC0D}">
      <dgm:prSet/>
      <dgm:spPr/>
      <dgm:t>
        <a:bodyPr/>
        <a:lstStyle/>
        <a:p>
          <a:endParaRPr lang="uk-UA"/>
        </a:p>
      </dgm:t>
    </dgm:pt>
    <dgm:pt modelId="{349673F9-5B46-46BD-A38B-35CA0D909900}" type="pres">
      <dgm:prSet presAssocID="{33B8C84D-E179-49AB-9ABF-28A7464FE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D59B6F1-B6B1-42F7-B1E5-63663FDC5523}" type="pres">
      <dgm:prSet presAssocID="{C2037887-707F-4A73-9FBE-4ED405DBFD6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AECD7C-C673-4F51-9641-01B5E6B16045}" type="pres">
      <dgm:prSet presAssocID="{FB2204C3-52F2-4CE0-B6D9-6DAD4C65186E}" presName="spacer" presStyleCnt="0"/>
      <dgm:spPr/>
    </dgm:pt>
    <dgm:pt modelId="{8B29A159-D5FF-4192-ABAF-2D228F62981D}" type="pres">
      <dgm:prSet presAssocID="{27DF4342-23EB-4187-87EA-E4833D79B13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43758-58D7-4926-845E-FCFA82E2BB2E}" type="pres">
      <dgm:prSet presAssocID="{3D6F6083-5920-4044-9917-91897BE17B26}" presName="spacer" presStyleCnt="0"/>
      <dgm:spPr/>
    </dgm:pt>
    <dgm:pt modelId="{6BC89E51-0488-4DA2-A494-1A0D8893A57E}" type="pres">
      <dgm:prSet presAssocID="{E1F3B248-BBFD-41CA-8828-BA1818314D4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FA70D6-BFBC-4F4E-BDB7-AC232F694781}" type="pres">
      <dgm:prSet presAssocID="{6AB2443D-65BA-424B-93D9-2004F662BAB4}" presName="spacer" presStyleCnt="0"/>
      <dgm:spPr/>
    </dgm:pt>
    <dgm:pt modelId="{78AE3CA5-05A5-46BA-A20F-17E8B7E71B1B}" type="pres">
      <dgm:prSet presAssocID="{BAE891FA-7053-426D-8A02-D13527EE5E5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CF0866-D2F7-4E61-A07C-3DA989BF985C}" type="pres">
      <dgm:prSet presAssocID="{F361F2E5-80DD-4E43-B538-3DA12408D742}" presName="spacer" presStyleCnt="0"/>
      <dgm:spPr/>
    </dgm:pt>
    <dgm:pt modelId="{328DF4F6-FFCF-4827-A9A8-669EFE094A44}" type="pres">
      <dgm:prSet presAssocID="{51180FD9-72E3-439D-A977-C3D3072CBE7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66C1D2-FBD3-42E2-93E6-6B114A808F15}" type="pres">
      <dgm:prSet presAssocID="{5A2BB7EE-A904-47E1-B76F-D188DE2EBAAC}" presName="spacer" presStyleCnt="0"/>
      <dgm:spPr/>
    </dgm:pt>
    <dgm:pt modelId="{CB717436-A8C2-4C78-9267-886993CA821E}" type="pres">
      <dgm:prSet presAssocID="{1A072DAA-3A10-4C03-8176-7269FB77408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34546F-AA3D-4CC9-AE63-5485629BF87D}" type="pres">
      <dgm:prSet presAssocID="{11B95147-2363-4649-8329-15556D754074}" presName="spacer" presStyleCnt="0"/>
      <dgm:spPr/>
    </dgm:pt>
    <dgm:pt modelId="{2C8E4D6D-53FE-49BE-86C6-216F01CD2491}" type="pres">
      <dgm:prSet presAssocID="{80DAE93E-8621-4077-9A1D-FFC1AC1FDB5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761A171-CFD6-4736-97F7-44ED3C494934}" type="presOf" srcId="{C2037887-707F-4A73-9FBE-4ED405DBFD64}" destId="{1D59B6F1-B6B1-42F7-B1E5-63663FDC5523}" srcOrd="0" destOrd="0" presId="urn:microsoft.com/office/officeart/2005/8/layout/vList2"/>
    <dgm:cxn modelId="{FA7E8024-84AA-4349-B806-86F8FC96A565}" type="presOf" srcId="{27DF4342-23EB-4187-87EA-E4833D79B13B}" destId="{8B29A159-D5FF-4192-ABAF-2D228F62981D}" srcOrd="0" destOrd="0" presId="urn:microsoft.com/office/officeart/2005/8/layout/vList2"/>
    <dgm:cxn modelId="{FB3EB99F-B843-46DA-8BB2-EA207CE6AC0D}" srcId="{33B8C84D-E179-49AB-9ABF-28A7464FEC32}" destId="{80DAE93E-8621-4077-9A1D-FFC1AC1FDB51}" srcOrd="6" destOrd="0" parTransId="{847362B1-E12F-461B-850D-A20C4A393782}" sibTransId="{9A6991FE-F631-4FBD-9997-57C5666E77BB}"/>
    <dgm:cxn modelId="{8B60820A-031B-4F03-AB53-7A4826B9E44B}" srcId="{33B8C84D-E179-49AB-9ABF-28A7464FEC32}" destId="{51180FD9-72E3-439D-A977-C3D3072CBE77}" srcOrd="4" destOrd="0" parTransId="{23AD61E7-2E0E-418E-B841-81848D67961D}" sibTransId="{5A2BB7EE-A904-47E1-B76F-D188DE2EBAAC}"/>
    <dgm:cxn modelId="{EA39FF6A-97B0-447D-84EA-30A71AC71EAC}" srcId="{33B8C84D-E179-49AB-9ABF-28A7464FEC32}" destId="{BAE891FA-7053-426D-8A02-D13527EE5E5C}" srcOrd="3" destOrd="0" parTransId="{64677D97-86DE-4A55-ABAB-090A039E4574}" sibTransId="{F361F2E5-80DD-4E43-B538-3DA12408D742}"/>
    <dgm:cxn modelId="{3F0DCBBC-40A1-455D-9E91-D350C9E07003}" type="presOf" srcId="{51180FD9-72E3-439D-A977-C3D3072CBE77}" destId="{328DF4F6-FFCF-4827-A9A8-669EFE094A44}" srcOrd="0" destOrd="0" presId="urn:microsoft.com/office/officeart/2005/8/layout/vList2"/>
    <dgm:cxn modelId="{EA785099-6F0A-4C78-BDDC-1CE4F992E474}" type="presOf" srcId="{1A072DAA-3A10-4C03-8176-7269FB774089}" destId="{CB717436-A8C2-4C78-9267-886993CA821E}" srcOrd="0" destOrd="0" presId="urn:microsoft.com/office/officeart/2005/8/layout/vList2"/>
    <dgm:cxn modelId="{B7A2DA9A-FD3D-46D4-BC8F-E46C2B85F02D}" type="presOf" srcId="{BAE891FA-7053-426D-8A02-D13527EE5E5C}" destId="{78AE3CA5-05A5-46BA-A20F-17E8B7E71B1B}" srcOrd="0" destOrd="0" presId="urn:microsoft.com/office/officeart/2005/8/layout/vList2"/>
    <dgm:cxn modelId="{192FE135-D902-43B1-8466-D156CE6E7A5A}" type="presOf" srcId="{33B8C84D-E179-49AB-9ABF-28A7464FEC32}" destId="{349673F9-5B46-46BD-A38B-35CA0D909900}" srcOrd="0" destOrd="0" presId="urn:microsoft.com/office/officeart/2005/8/layout/vList2"/>
    <dgm:cxn modelId="{D7CF46C5-2D14-47FA-B989-0D8959C703F9}" type="presOf" srcId="{E1F3B248-BBFD-41CA-8828-BA1818314D41}" destId="{6BC89E51-0488-4DA2-A494-1A0D8893A57E}" srcOrd="0" destOrd="0" presId="urn:microsoft.com/office/officeart/2005/8/layout/vList2"/>
    <dgm:cxn modelId="{5A33307B-2569-4A14-9ED4-000BD27AB598}" srcId="{33B8C84D-E179-49AB-9ABF-28A7464FEC32}" destId="{1A072DAA-3A10-4C03-8176-7269FB774089}" srcOrd="5" destOrd="0" parTransId="{DFE4F733-2A98-4FA3-B77B-7C0C9758B30F}" sibTransId="{11B95147-2363-4649-8329-15556D754074}"/>
    <dgm:cxn modelId="{EC9C0E4D-194F-46F2-9D36-BDC232DF4D99}" srcId="{33B8C84D-E179-49AB-9ABF-28A7464FEC32}" destId="{27DF4342-23EB-4187-87EA-E4833D79B13B}" srcOrd="1" destOrd="0" parTransId="{04338E2D-F638-4D8D-BB91-4EC8C132D8AE}" sibTransId="{3D6F6083-5920-4044-9917-91897BE17B26}"/>
    <dgm:cxn modelId="{BAE71FE5-8A44-4C0E-801E-444BFB3CE90C}" type="presOf" srcId="{80DAE93E-8621-4077-9A1D-FFC1AC1FDB51}" destId="{2C8E4D6D-53FE-49BE-86C6-216F01CD2491}" srcOrd="0" destOrd="0" presId="urn:microsoft.com/office/officeart/2005/8/layout/vList2"/>
    <dgm:cxn modelId="{90FAF19E-9D33-49BD-B15D-D4CD45A539BC}" srcId="{33B8C84D-E179-49AB-9ABF-28A7464FEC32}" destId="{C2037887-707F-4A73-9FBE-4ED405DBFD64}" srcOrd="0" destOrd="0" parTransId="{D713F8A4-EFF3-4B69-83C3-C239195B7071}" sibTransId="{FB2204C3-52F2-4CE0-B6D9-6DAD4C65186E}"/>
    <dgm:cxn modelId="{B5D8F5D5-2D04-4AA0-B2C7-12CEC4D38CC8}" srcId="{33B8C84D-E179-49AB-9ABF-28A7464FEC32}" destId="{E1F3B248-BBFD-41CA-8828-BA1818314D41}" srcOrd="2" destOrd="0" parTransId="{F425BB15-BD6C-4C9E-BB5C-E5B3F65F8FBA}" sibTransId="{6AB2443D-65BA-424B-93D9-2004F662BAB4}"/>
    <dgm:cxn modelId="{87F45BF5-D266-4D71-BCC6-C494B0A27973}" type="presParOf" srcId="{349673F9-5B46-46BD-A38B-35CA0D909900}" destId="{1D59B6F1-B6B1-42F7-B1E5-63663FDC5523}" srcOrd="0" destOrd="0" presId="urn:microsoft.com/office/officeart/2005/8/layout/vList2"/>
    <dgm:cxn modelId="{30D8CE00-34D4-4068-A9EA-F2CF810F287F}" type="presParOf" srcId="{349673F9-5B46-46BD-A38B-35CA0D909900}" destId="{3BAECD7C-C673-4F51-9641-01B5E6B16045}" srcOrd="1" destOrd="0" presId="urn:microsoft.com/office/officeart/2005/8/layout/vList2"/>
    <dgm:cxn modelId="{3C6D2CF4-A167-437A-9AE9-A3790C6E30E4}" type="presParOf" srcId="{349673F9-5B46-46BD-A38B-35CA0D909900}" destId="{8B29A159-D5FF-4192-ABAF-2D228F62981D}" srcOrd="2" destOrd="0" presId="urn:microsoft.com/office/officeart/2005/8/layout/vList2"/>
    <dgm:cxn modelId="{D02E0A10-34C2-404C-9B75-42201884FBD2}" type="presParOf" srcId="{349673F9-5B46-46BD-A38B-35CA0D909900}" destId="{FAB43758-58D7-4926-845E-FCFA82E2BB2E}" srcOrd="3" destOrd="0" presId="urn:microsoft.com/office/officeart/2005/8/layout/vList2"/>
    <dgm:cxn modelId="{74A71050-344B-41A0-91C4-877B024B6785}" type="presParOf" srcId="{349673F9-5B46-46BD-A38B-35CA0D909900}" destId="{6BC89E51-0488-4DA2-A494-1A0D8893A57E}" srcOrd="4" destOrd="0" presId="urn:microsoft.com/office/officeart/2005/8/layout/vList2"/>
    <dgm:cxn modelId="{87CE88B2-390E-41D9-8405-4F8865B2AC58}" type="presParOf" srcId="{349673F9-5B46-46BD-A38B-35CA0D909900}" destId="{EBFA70D6-BFBC-4F4E-BDB7-AC232F694781}" srcOrd="5" destOrd="0" presId="urn:microsoft.com/office/officeart/2005/8/layout/vList2"/>
    <dgm:cxn modelId="{A87B224D-253B-41B4-B254-34787115F824}" type="presParOf" srcId="{349673F9-5B46-46BD-A38B-35CA0D909900}" destId="{78AE3CA5-05A5-46BA-A20F-17E8B7E71B1B}" srcOrd="6" destOrd="0" presId="urn:microsoft.com/office/officeart/2005/8/layout/vList2"/>
    <dgm:cxn modelId="{A65750F8-B456-4F30-A0CB-082239F3CBC2}" type="presParOf" srcId="{349673F9-5B46-46BD-A38B-35CA0D909900}" destId="{A4CF0866-D2F7-4E61-A07C-3DA989BF985C}" srcOrd="7" destOrd="0" presId="urn:microsoft.com/office/officeart/2005/8/layout/vList2"/>
    <dgm:cxn modelId="{EC94E9C4-4C6E-4597-BC76-655B06E0B7EE}" type="presParOf" srcId="{349673F9-5B46-46BD-A38B-35CA0D909900}" destId="{328DF4F6-FFCF-4827-A9A8-669EFE094A44}" srcOrd="8" destOrd="0" presId="urn:microsoft.com/office/officeart/2005/8/layout/vList2"/>
    <dgm:cxn modelId="{9F3602F8-0827-43D0-B70F-295AD93666BB}" type="presParOf" srcId="{349673F9-5B46-46BD-A38B-35CA0D909900}" destId="{5366C1D2-FBD3-42E2-93E6-6B114A808F15}" srcOrd="9" destOrd="0" presId="urn:microsoft.com/office/officeart/2005/8/layout/vList2"/>
    <dgm:cxn modelId="{923D259E-E0B9-4E6B-9125-FAF02E05D5EB}" type="presParOf" srcId="{349673F9-5B46-46BD-A38B-35CA0D909900}" destId="{CB717436-A8C2-4C78-9267-886993CA821E}" srcOrd="10" destOrd="0" presId="urn:microsoft.com/office/officeart/2005/8/layout/vList2"/>
    <dgm:cxn modelId="{CF2D6729-DCC7-4D88-87B8-09A8233C03F0}" type="presParOf" srcId="{349673F9-5B46-46BD-A38B-35CA0D909900}" destId="{2D34546F-AA3D-4CC9-AE63-5485629BF87D}" srcOrd="11" destOrd="0" presId="urn:microsoft.com/office/officeart/2005/8/layout/vList2"/>
    <dgm:cxn modelId="{7547A44D-A82F-4DD2-8436-61F6AF52C97F}" type="presParOf" srcId="{349673F9-5B46-46BD-A38B-35CA0D909900}" destId="{2C8E4D6D-53FE-49BE-86C6-216F01CD249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98F29E-C1F4-40E4-BBAC-43D8E290ED01}" type="doc">
      <dgm:prSet loTypeId="urn:microsoft.com/office/officeart/2005/8/layout/vList2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C933D231-41DF-4E27-B382-B634599F7172}">
      <dgm:prSet phldrT="[Текст]" custT="1"/>
      <dgm:spPr/>
      <dgm:t>
        <a:bodyPr/>
        <a:lstStyle/>
        <a:p>
          <a:r>
            <a:rPr lang="uk-UA" sz="2000" noProof="0" dirty="0" smtClean="0">
              <a:latin typeface="Comic Sans MS" panose="030F0702030302020204" pitchFamily="66" charset="0"/>
            </a:rPr>
            <a:t>1) </a:t>
          </a:r>
          <a:r>
            <a:rPr lang="uk-UA" sz="2000" b="0" i="0" noProof="0" dirty="0" smtClean="0">
              <a:latin typeface="Comic Sans MS" panose="030F0702030302020204" pitchFamily="66" charset="0"/>
            </a:rPr>
            <a:t>Розтяжки;</a:t>
          </a:r>
          <a:endParaRPr lang="uk-UA" sz="2000" noProof="0" dirty="0">
            <a:latin typeface="Comic Sans MS" panose="030F0702030302020204" pitchFamily="66" charset="0"/>
          </a:endParaRPr>
        </a:p>
      </dgm:t>
    </dgm:pt>
    <dgm:pt modelId="{141DF5F7-1F38-4AB5-8812-C8C1E1DCA96B}" type="parTrans" cxnId="{8D9E575A-5E12-481F-9ECF-B172A0C2F710}">
      <dgm:prSet/>
      <dgm:spPr/>
      <dgm:t>
        <a:bodyPr/>
        <a:lstStyle/>
        <a:p>
          <a:endParaRPr lang="uk-UA"/>
        </a:p>
      </dgm:t>
    </dgm:pt>
    <dgm:pt modelId="{64586151-5C2D-4F3D-84B8-8FC685842B50}" type="sibTrans" cxnId="{8D9E575A-5E12-481F-9ECF-B172A0C2F710}">
      <dgm:prSet/>
      <dgm:spPr/>
      <dgm:t>
        <a:bodyPr/>
        <a:lstStyle/>
        <a:p>
          <a:endParaRPr lang="uk-UA"/>
        </a:p>
      </dgm:t>
    </dgm:pt>
    <dgm:pt modelId="{13050CD2-64AC-43FC-9AFE-C72A35DC78C2}">
      <dgm:prSet phldrT="[Текст]" custT="1"/>
      <dgm:spPr/>
      <dgm:t>
        <a:bodyPr/>
        <a:lstStyle/>
        <a:p>
          <a:r>
            <a:rPr lang="uk-UA" sz="2000" noProof="0" dirty="0" smtClean="0">
              <a:latin typeface="Comic Sans MS" panose="030F0702030302020204" pitchFamily="66" charset="0"/>
            </a:rPr>
            <a:t>2) </a:t>
          </a:r>
          <a:r>
            <a:rPr lang="uk-UA" sz="2000" b="0" i="0" noProof="0" dirty="0" err="1" smtClean="0">
              <a:latin typeface="Comic Sans MS" panose="030F0702030302020204" pitchFamily="66" charset="0"/>
            </a:rPr>
            <a:t>Річмедіа</a:t>
          </a:r>
          <a:r>
            <a:rPr lang="uk-UA" sz="2000" b="0" i="0" noProof="0" dirty="0" smtClean="0">
              <a:latin typeface="Comic Sans MS" panose="030F0702030302020204" pitchFamily="66" charset="0"/>
            </a:rPr>
            <a:t>;</a:t>
          </a:r>
          <a:endParaRPr lang="uk-UA" sz="2000" noProof="0" dirty="0">
            <a:latin typeface="Comic Sans MS" panose="030F0702030302020204" pitchFamily="66" charset="0"/>
          </a:endParaRPr>
        </a:p>
      </dgm:t>
    </dgm:pt>
    <dgm:pt modelId="{78FE0ED7-601C-48F5-91B7-6136EEF0DEEE}" type="parTrans" cxnId="{490A626C-C41D-4B5E-814C-968E341A62DC}">
      <dgm:prSet/>
      <dgm:spPr/>
      <dgm:t>
        <a:bodyPr/>
        <a:lstStyle/>
        <a:p>
          <a:endParaRPr lang="uk-UA"/>
        </a:p>
      </dgm:t>
    </dgm:pt>
    <dgm:pt modelId="{B4B8D60B-41D3-48B0-B288-B4766CC89E83}" type="sibTrans" cxnId="{490A626C-C41D-4B5E-814C-968E341A62DC}">
      <dgm:prSet/>
      <dgm:spPr/>
      <dgm:t>
        <a:bodyPr/>
        <a:lstStyle/>
        <a:p>
          <a:endParaRPr lang="uk-UA"/>
        </a:p>
      </dgm:t>
    </dgm:pt>
    <dgm:pt modelId="{C29AF6A8-EA62-4BC3-A770-9139FF4F540D}">
      <dgm:prSet phldrT="[Текст]" custT="1"/>
      <dgm:spPr/>
      <dgm:t>
        <a:bodyPr/>
        <a:lstStyle/>
        <a:p>
          <a:r>
            <a:rPr lang="uk-UA" sz="2000" noProof="0" dirty="0" smtClean="0">
              <a:latin typeface="Comic Sans MS" panose="030F0702030302020204" pitchFamily="66" charset="0"/>
            </a:rPr>
            <a:t>3) </a:t>
          </a:r>
          <a:r>
            <a:rPr lang="uk-UA" sz="2000" b="0" i="0" dirty="0" err="1" smtClean="0">
              <a:latin typeface="Comic Sans MS" panose="030F0702030302020204" pitchFamily="66" charset="0"/>
            </a:rPr>
            <a:t>Попандер</a:t>
          </a:r>
          <a:r>
            <a:rPr lang="uk-UA" sz="2000" b="0" i="0" dirty="0" smtClean="0">
              <a:latin typeface="Comic Sans MS" panose="030F0702030302020204" pitchFamily="66" charset="0"/>
            </a:rPr>
            <a:t>;</a:t>
          </a:r>
          <a:endParaRPr lang="uk-UA" sz="2000" b="0" u="none" noProof="0" dirty="0">
            <a:latin typeface="Comic Sans MS" panose="030F0702030302020204" pitchFamily="66" charset="0"/>
          </a:endParaRPr>
        </a:p>
      </dgm:t>
    </dgm:pt>
    <dgm:pt modelId="{F868066C-E77C-41CA-B562-D98ECF6FEEE3}" type="parTrans" cxnId="{9C657428-51DB-4A56-9D8B-C460A4617210}">
      <dgm:prSet/>
      <dgm:spPr/>
      <dgm:t>
        <a:bodyPr/>
        <a:lstStyle/>
        <a:p>
          <a:endParaRPr lang="uk-UA"/>
        </a:p>
      </dgm:t>
    </dgm:pt>
    <dgm:pt modelId="{6C784418-CEDD-4A30-B5FD-393BE9F324E0}" type="sibTrans" cxnId="{9C657428-51DB-4A56-9D8B-C460A4617210}">
      <dgm:prSet/>
      <dgm:spPr/>
      <dgm:t>
        <a:bodyPr/>
        <a:lstStyle/>
        <a:p>
          <a:endParaRPr lang="uk-UA"/>
        </a:p>
      </dgm:t>
    </dgm:pt>
    <dgm:pt modelId="{02E0B983-C5F9-4B14-BCB2-F6E3D5404E70}">
      <dgm:prSet phldrT="[Текст]" custT="1"/>
      <dgm:spPr/>
      <dgm:t>
        <a:bodyPr/>
        <a:lstStyle/>
        <a:p>
          <a:r>
            <a:rPr lang="uk-UA" sz="2000" noProof="0" dirty="0" smtClean="0">
              <a:latin typeface="Comic Sans MS" panose="030F0702030302020204" pitchFamily="66" charset="0"/>
            </a:rPr>
            <a:t>4) </a:t>
          </a:r>
          <a:r>
            <a:rPr lang="uk-UA" sz="2000" b="0" i="0" noProof="0" dirty="0" smtClean="0">
              <a:latin typeface="Comic Sans MS" panose="030F0702030302020204" pitchFamily="66" charset="0"/>
            </a:rPr>
            <a:t>Банери-</a:t>
          </a:r>
          <a:r>
            <a:rPr lang="uk-UA" sz="2000" b="0" i="0" noProof="0" dirty="0" err="1" smtClean="0">
              <a:latin typeface="Comic Sans MS" panose="030F0702030302020204" pitchFamily="66" charset="0"/>
            </a:rPr>
            <a:t>расхлопи</a:t>
          </a:r>
          <a:r>
            <a:rPr lang="uk-UA" sz="2000" b="0" i="0" noProof="0" dirty="0" smtClean="0">
              <a:latin typeface="Comic Sans MS" panose="030F0702030302020204" pitchFamily="66" charset="0"/>
            </a:rPr>
            <a:t>;</a:t>
          </a:r>
          <a:endParaRPr lang="uk-UA" sz="2000" noProof="0" dirty="0">
            <a:latin typeface="Comic Sans MS" panose="030F0702030302020204" pitchFamily="66" charset="0"/>
          </a:endParaRPr>
        </a:p>
      </dgm:t>
    </dgm:pt>
    <dgm:pt modelId="{7630D92A-FDB2-4965-8E87-0EA3ED91487F}" type="parTrans" cxnId="{624480F7-4550-45EE-A4D2-32258988B568}">
      <dgm:prSet/>
      <dgm:spPr/>
      <dgm:t>
        <a:bodyPr/>
        <a:lstStyle/>
        <a:p>
          <a:endParaRPr lang="uk-UA"/>
        </a:p>
      </dgm:t>
    </dgm:pt>
    <dgm:pt modelId="{F0D283FA-E27F-4854-A84D-3FB8208CBCA0}" type="sibTrans" cxnId="{624480F7-4550-45EE-A4D2-32258988B568}">
      <dgm:prSet/>
      <dgm:spPr/>
      <dgm:t>
        <a:bodyPr/>
        <a:lstStyle/>
        <a:p>
          <a:endParaRPr lang="uk-UA"/>
        </a:p>
      </dgm:t>
    </dgm:pt>
    <dgm:pt modelId="{8BAF9AAB-AF8A-471E-928B-6EAF5B4DEA69}">
      <dgm:prSet phldrT="[Текст]" custT="1"/>
      <dgm:spPr/>
      <dgm:t>
        <a:bodyPr/>
        <a:lstStyle/>
        <a:p>
          <a:r>
            <a:rPr lang="uk-UA" sz="2000" noProof="0" dirty="0" smtClean="0">
              <a:latin typeface="Comic Sans MS" panose="030F0702030302020204" pitchFamily="66" charset="0"/>
            </a:rPr>
            <a:t>5) </a:t>
          </a:r>
          <a:r>
            <a:rPr lang="uk-UA" sz="2000" b="0" i="0" noProof="0" dirty="0" smtClean="0">
              <a:latin typeface="Comic Sans MS" panose="030F0702030302020204" pitchFamily="66" charset="0"/>
            </a:rPr>
            <a:t>Банер-імітація.</a:t>
          </a:r>
          <a:endParaRPr lang="uk-UA" sz="2000" noProof="0" dirty="0">
            <a:latin typeface="Comic Sans MS" panose="030F0702030302020204" pitchFamily="66" charset="0"/>
          </a:endParaRPr>
        </a:p>
      </dgm:t>
    </dgm:pt>
    <dgm:pt modelId="{D5E76D86-D348-4874-A646-0B37C517CBE2}" type="parTrans" cxnId="{0FC7E343-3051-4B03-809D-D04A54FD1BEF}">
      <dgm:prSet/>
      <dgm:spPr/>
      <dgm:t>
        <a:bodyPr/>
        <a:lstStyle/>
        <a:p>
          <a:endParaRPr lang="uk-UA"/>
        </a:p>
      </dgm:t>
    </dgm:pt>
    <dgm:pt modelId="{ECBC00BF-60A5-4E3B-BDF8-07F3CF57F38A}" type="sibTrans" cxnId="{0FC7E343-3051-4B03-809D-D04A54FD1BEF}">
      <dgm:prSet/>
      <dgm:spPr/>
      <dgm:t>
        <a:bodyPr/>
        <a:lstStyle/>
        <a:p>
          <a:endParaRPr lang="uk-UA"/>
        </a:p>
      </dgm:t>
    </dgm:pt>
    <dgm:pt modelId="{AE7E2F89-9607-452B-800C-6FDDC7BA31A1}" type="pres">
      <dgm:prSet presAssocID="{CE98F29E-C1F4-40E4-BBAC-43D8E290ED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8732CC9-E574-4670-9E59-C6BCF1C20987}" type="pres">
      <dgm:prSet presAssocID="{C933D231-41DF-4E27-B382-B634599F717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75E053-077F-4BA2-A93A-8B6FC9412A63}" type="pres">
      <dgm:prSet presAssocID="{64586151-5C2D-4F3D-84B8-8FC685842B50}" presName="spacer" presStyleCnt="0"/>
      <dgm:spPr/>
    </dgm:pt>
    <dgm:pt modelId="{CD6ACE39-8413-4508-8B9E-B89D14F02350}" type="pres">
      <dgm:prSet presAssocID="{13050CD2-64AC-43FC-9AFE-C72A35DC78C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529C71-7F6F-4171-ADF4-53F58FF35D09}" type="pres">
      <dgm:prSet presAssocID="{B4B8D60B-41D3-48B0-B288-B4766CC89E83}" presName="spacer" presStyleCnt="0"/>
      <dgm:spPr/>
    </dgm:pt>
    <dgm:pt modelId="{8218214D-35BC-4A3C-84EF-D26099122A52}" type="pres">
      <dgm:prSet presAssocID="{C29AF6A8-EA62-4BC3-A770-9139FF4F540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D27AE8-7689-41D0-88DA-0F34AB713E2A}" type="pres">
      <dgm:prSet presAssocID="{6C784418-CEDD-4A30-B5FD-393BE9F324E0}" presName="spacer" presStyleCnt="0"/>
      <dgm:spPr/>
    </dgm:pt>
    <dgm:pt modelId="{99422299-4F75-4F26-92BA-007F5747A25D}" type="pres">
      <dgm:prSet presAssocID="{02E0B983-C5F9-4B14-BCB2-F6E3D5404E7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FF5363-FB93-45A8-9AFA-1366DDEC9851}" type="pres">
      <dgm:prSet presAssocID="{F0D283FA-E27F-4854-A84D-3FB8208CBCA0}" presName="spacer" presStyleCnt="0"/>
      <dgm:spPr/>
    </dgm:pt>
    <dgm:pt modelId="{43C0E780-6ED7-4777-93CB-C74EBFDFEECA}" type="pres">
      <dgm:prSet presAssocID="{8BAF9AAB-AF8A-471E-928B-6EAF5B4DEA6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0901009-86F5-498C-9EF9-8EE6CE1AA004}" type="presOf" srcId="{C933D231-41DF-4E27-B382-B634599F7172}" destId="{C8732CC9-E574-4670-9E59-C6BCF1C20987}" srcOrd="0" destOrd="0" presId="urn:microsoft.com/office/officeart/2005/8/layout/vList2"/>
    <dgm:cxn modelId="{020EDA0D-BF7E-49CD-AD03-6DBD22FD9501}" type="presOf" srcId="{13050CD2-64AC-43FC-9AFE-C72A35DC78C2}" destId="{CD6ACE39-8413-4508-8B9E-B89D14F02350}" srcOrd="0" destOrd="0" presId="urn:microsoft.com/office/officeart/2005/8/layout/vList2"/>
    <dgm:cxn modelId="{DA675B3F-86A8-4BCF-8331-556A5AB6DEB8}" type="presOf" srcId="{C29AF6A8-EA62-4BC3-A770-9139FF4F540D}" destId="{8218214D-35BC-4A3C-84EF-D26099122A52}" srcOrd="0" destOrd="0" presId="urn:microsoft.com/office/officeart/2005/8/layout/vList2"/>
    <dgm:cxn modelId="{490A626C-C41D-4B5E-814C-968E341A62DC}" srcId="{CE98F29E-C1F4-40E4-BBAC-43D8E290ED01}" destId="{13050CD2-64AC-43FC-9AFE-C72A35DC78C2}" srcOrd="1" destOrd="0" parTransId="{78FE0ED7-601C-48F5-91B7-6136EEF0DEEE}" sibTransId="{B4B8D60B-41D3-48B0-B288-B4766CC89E83}"/>
    <dgm:cxn modelId="{CA753471-4337-47AA-AA3A-B8CDA4185FDA}" type="presOf" srcId="{02E0B983-C5F9-4B14-BCB2-F6E3D5404E70}" destId="{99422299-4F75-4F26-92BA-007F5747A25D}" srcOrd="0" destOrd="0" presId="urn:microsoft.com/office/officeart/2005/8/layout/vList2"/>
    <dgm:cxn modelId="{8D9E575A-5E12-481F-9ECF-B172A0C2F710}" srcId="{CE98F29E-C1F4-40E4-BBAC-43D8E290ED01}" destId="{C933D231-41DF-4E27-B382-B634599F7172}" srcOrd="0" destOrd="0" parTransId="{141DF5F7-1F38-4AB5-8812-C8C1E1DCA96B}" sibTransId="{64586151-5C2D-4F3D-84B8-8FC685842B50}"/>
    <dgm:cxn modelId="{B9259D28-4862-4034-B5C4-9C3BB7E0A4EC}" type="presOf" srcId="{CE98F29E-C1F4-40E4-BBAC-43D8E290ED01}" destId="{AE7E2F89-9607-452B-800C-6FDDC7BA31A1}" srcOrd="0" destOrd="0" presId="urn:microsoft.com/office/officeart/2005/8/layout/vList2"/>
    <dgm:cxn modelId="{0FC7E343-3051-4B03-809D-D04A54FD1BEF}" srcId="{CE98F29E-C1F4-40E4-BBAC-43D8E290ED01}" destId="{8BAF9AAB-AF8A-471E-928B-6EAF5B4DEA69}" srcOrd="4" destOrd="0" parTransId="{D5E76D86-D348-4874-A646-0B37C517CBE2}" sibTransId="{ECBC00BF-60A5-4E3B-BDF8-07F3CF57F38A}"/>
    <dgm:cxn modelId="{624480F7-4550-45EE-A4D2-32258988B568}" srcId="{CE98F29E-C1F4-40E4-BBAC-43D8E290ED01}" destId="{02E0B983-C5F9-4B14-BCB2-F6E3D5404E70}" srcOrd="3" destOrd="0" parTransId="{7630D92A-FDB2-4965-8E87-0EA3ED91487F}" sibTransId="{F0D283FA-E27F-4854-A84D-3FB8208CBCA0}"/>
    <dgm:cxn modelId="{9C657428-51DB-4A56-9D8B-C460A4617210}" srcId="{CE98F29E-C1F4-40E4-BBAC-43D8E290ED01}" destId="{C29AF6A8-EA62-4BC3-A770-9139FF4F540D}" srcOrd="2" destOrd="0" parTransId="{F868066C-E77C-41CA-B562-D98ECF6FEEE3}" sibTransId="{6C784418-CEDD-4A30-B5FD-393BE9F324E0}"/>
    <dgm:cxn modelId="{390B8778-5990-4070-8D31-2134D22BCA19}" type="presOf" srcId="{8BAF9AAB-AF8A-471E-928B-6EAF5B4DEA69}" destId="{43C0E780-6ED7-4777-93CB-C74EBFDFEECA}" srcOrd="0" destOrd="0" presId="urn:microsoft.com/office/officeart/2005/8/layout/vList2"/>
    <dgm:cxn modelId="{43B878E0-A6D3-4741-B90B-2F6959439417}" type="presParOf" srcId="{AE7E2F89-9607-452B-800C-6FDDC7BA31A1}" destId="{C8732CC9-E574-4670-9E59-C6BCF1C20987}" srcOrd="0" destOrd="0" presId="urn:microsoft.com/office/officeart/2005/8/layout/vList2"/>
    <dgm:cxn modelId="{5CE87524-C0A7-45EB-8ACD-C56C55A0BA43}" type="presParOf" srcId="{AE7E2F89-9607-452B-800C-6FDDC7BA31A1}" destId="{2F75E053-077F-4BA2-A93A-8B6FC9412A63}" srcOrd="1" destOrd="0" presId="urn:microsoft.com/office/officeart/2005/8/layout/vList2"/>
    <dgm:cxn modelId="{4E076416-B203-45ED-A239-3A48F0D413F4}" type="presParOf" srcId="{AE7E2F89-9607-452B-800C-6FDDC7BA31A1}" destId="{CD6ACE39-8413-4508-8B9E-B89D14F02350}" srcOrd="2" destOrd="0" presId="urn:microsoft.com/office/officeart/2005/8/layout/vList2"/>
    <dgm:cxn modelId="{7887C56C-3BF0-432E-93DD-F66E7D8DBC1B}" type="presParOf" srcId="{AE7E2F89-9607-452B-800C-6FDDC7BA31A1}" destId="{C0529C71-7F6F-4171-ADF4-53F58FF35D09}" srcOrd="3" destOrd="0" presId="urn:microsoft.com/office/officeart/2005/8/layout/vList2"/>
    <dgm:cxn modelId="{A9A35553-013A-4151-958E-29619BA65590}" type="presParOf" srcId="{AE7E2F89-9607-452B-800C-6FDDC7BA31A1}" destId="{8218214D-35BC-4A3C-84EF-D26099122A52}" srcOrd="4" destOrd="0" presId="urn:microsoft.com/office/officeart/2005/8/layout/vList2"/>
    <dgm:cxn modelId="{76EFD10F-B8C8-4BC4-A977-992057929710}" type="presParOf" srcId="{AE7E2F89-9607-452B-800C-6FDDC7BA31A1}" destId="{DBD27AE8-7689-41D0-88DA-0F34AB713E2A}" srcOrd="5" destOrd="0" presId="urn:microsoft.com/office/officeart/2005/8/layout/vList2"/>
    <dgm:cxn modelId="{B9CEEC5D-E1AB-478B-A6FE-EA1E9D1BBF85}" type="presParOf" srcId="{AE7E2F89-9607-452B-800C-6FDDC7BA31A1}" destId="{99422299-4F75-4F26-92BA-007F5747A25D}" srcOrd="6" destOrd="0" presId="urn:microsoft.com/office/officeart/2005/8/layout/vList2"/>
    <dgm:cxn modelId="{0556BEB9-DBFD-4443-8185-92CF9F72B846}" type="presParOf" srcId="{AE7E2F89-9607-452B-800C-6FDDC7BA31A1}" destId="{0AFF5363-FB93-45A8-9AFA-1366DDEC9851}" srcOrd="7" destOrd="0" presId="urn:microsoft.com/office/officeart/2005/8/layout/vList2"/>
    <dgm:cxn modelId="{AD400337-ED4B-4F88-AF1A-CB75727E69A7}" type="presParOf" srcId="{AE7E2F89-9607-452B-800C-6FDDC7BA31A1}" destId="{43C0E780-6ED7-4777-93CB-C74EBFDFEEC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4286-D862-4BFB-9C3F-1CD3D489E7ED}">
      <dsp:nvSpPr>
        <dsp:cNvPr id="0" name=""/>
        <dsp:cNvSpPr/>
      </dsp:nvSpPr>
      <dsp:spPr>
        <a:xfrm rot="10800000">
          <a:off x="1612989" y="269"/>
          <a:ext cx="5794123" cy="61426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875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1.    Медійна (банерна) реклама</a:t>
          </a:r>
          <a:endParaRPr lang="uk-UA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1766556" y="269"/>
        <a:ext cx="5640556" cy="614268"/>
      </dsp:txXfrm>
    </dsp:sp>
    <dsp:sp modelId="{BB038CF4-D4A7-4F1D-A905-B53B10D43EF2}">
      <dsp:nvSpPr>
        <dsp:cNvPr id="0" name=""/>
        <dsp:cNvSpPr/>
      </dsp:nvSpPr>
      <dsp:spPr>
        <a:xfrm>
          <a:off x="1305855" y="269"/>
          <a:ext cx="614268" cy="61426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5193C9-9247-4974-80BD-9EA193FD498D}">
      <dsp:nvSpPr>
        <dsp:cNvPr id="0" name=""/>
        <dsp:cNvSpPr/>
      </dsp:nvSpPr>
      <dsp:spPr>
        <a:xfrm rot="10800000">
          <a:off x="1612989" y="797901"/>
          <a:ext cx="5794123" cy="614268"/>
        </a:xfrm>
        <a:prstGeom prst="homePlate">
          <a:avLst/>
        </a:prstGeom>
        <a:solidFill>
          <a:schemeClr val="accent5">
            <a:hueOff val="260541"/>
            <a:satOff val="-231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875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   1.1    Орієнтування медійної (банерної) реклами</a:t>
          </a:r>
          <a:endParaRPr lang="uk-UA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1766556" y="797901"/>
        <a:ext cx="5640556" cy="614268"/>
      </dsp:txXfrm>
    </dsp:sp>
    <dsp:sp modelId="{B0D61D4C-E8F0-407F-8498-A4E8C8C49F38}">
      <dsp:nvSpPr>
        <dsp:cNvPr id="0" name=""/>
        <dsp:cNvSpPr/>
      </dsp:nvSpPr>
      <dsp:spPr>
        <a:xfrm>
          <a:off x="1305855" y="797901"/>
          <a:ext cx="614268" cy="614268"/>
        </a:xfrm>
        <a:prstGeom prst="ellipse">
          <a:avLst/>
        </a:prstGeom>
        <a:solidFill>
          <a:schemeClr val="accent5">
            <a:tint val="50000"/>
            <a:hueOff val="261372"/>
            <a:satOff val="-2002"/>
            <a:lumOff val="-75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8FC4AB-34B3-4498-8DE1-E8D140130D27}">
      <dsp:nvSpPr>
        <dsp:cNvPr id="0" name=""/>
        <dsp:cNvSpPr/>
      </dsp:nvSpPr>
      <dsp:spPr>
        <a:xfrm rot="10800000">
          <a:off x="1612989" y="1595533"/>
          <a:ext cx="5794123" cy="614268"/>
        </a:xfrm>
        <a:prstGeom prst="homePlate">
          <a:avLst/>
        </a:prstGeom>
        <a:solidFill>
          <a:schemeClr val="accent5">
            <a:hueOff val="521082"/>
            <a:satOff val="-4621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875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   1.2    Види медійної реклами (банерів)</a:t>
          </a:r>
          <a:endParaRPr lang="uk-UA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1766556" y="1595533"/>
        <a:ext cx="5640556" cy="614268"/>
      </dsp:txXfrm>
    </dsp:sp>
    <dsp:sp modelId="{EB9EF0A6-5821-4FA6-9121-B8C59FDB7670}">
      <dsp:nvSpPr>
        <dsp:cNvPr id="0" name=""/>
        <dsp:cNvSpPr/>
      </dsp:nvSpPr>
      <dsp:spPr>
        <a:xfrm>
          <a:off x="1305855" y="1595533"/>
          <a:ext cx="614268" cy="614268"/>
        </a:xfrm>
        <a:prstGeom prst="ellipse">
          <a:avLst/>
        </a:prstGeom>
        <a:solidFill>
          <a:schemeClr val="accent5">
            <a:tint val="50000"/>
            <a:hueOff val="522743"/>
            <a:satOff val="-4005"/>
            <a:lumOff val="-15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2A8FC2-8F7C-4D54-AC06-60D3EB4D3572}">
      <dsp:nvSpPr>
        <dsp:cNvPr id="0" name=""/>
        <dsp:cNvSpPr/>
      </dsp:nvSpPr>
      <dsp:spPr>
        <a:xfrm rot="10800000">
          <a:off x="1612989" y="2393165"/>
          <a:ext cx="5794123" cy="614268"/>
        </a:xfrm>
        <a:prstGeom prst="homePlate">
          <a:avLst/>
        </a:prstGeom>
        <a:solidFill>
          <a:schemeClr val="accent5">
            <a:hueOff val="781623"/>
            <a:satOff val="-6931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875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2.    Відеореклама як окремий вид </a:t>
          </a:r>
          <a:endParaRPr lang="uk-UA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1766556" y="2393165"/>
        <a:ext cx="5640556" cy="614268"/>
      </dsp:txXfrm>
    </dsp:sp>
    <dsp:sp modelId="{8E677C3D-6A10-400E-842E-8DC1EFF7BB25}">
      <dsp:nvSpPr>
        <dsp:cNvPr id="0" name=""/>
        <dsp:cNvSpPr/>
      </dsp:nvSpPr>
      <dsp:spPr>
        <a:xfrm>
          <a:off x="1305855" y="2393165"/>
          <a:ext cx="614268" cy="614268"/>
        </a:xfrm>
        <a:prstGeom prst="ellipse">
          <a:avLst/>
        </a:prstGeom>
        <a:solidFill>
          <a:schemeClr val="accent5">
            <a:tint val="50000"/>
            <a:hueOff val="784115"/>
            <a:satOff val="-6007"/>
            <a:lumOff val="-225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EF8C35-DA81-4A70-A057-539D0EE64E46}">
      <dsp:nvSpPr>
        <dsp:cNvPr id="0" name=""/>
        <dsp:cNvSpPr/>
      </dsp:nvSpPr>
      <dsp:spPr>
        <a:xfrm rot="10800000">
          <a:off x="1612989" y="3190797"/>
          <a:ext cx="5794123" cy="614268"/>
        </a:xfrm>
        <a:prstGeom prst="homePlate">
          <a:avLst/>
        </a:prstGeom>
        <a:solidFill>
          <a:schemeClr val="accent5">
            <a:hueOff val="1042164"/>
            <a:satOff val="-9241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875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3.    Статистика обсягу ринку медійної інтернет-реклами України за 2015-2018рр</a:t>
          </a:r>
          <a:endParaRPr lang="uk-UA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1766556" y="3190797"/>
        <a:ext cx="5640556" cy="614268"/>
      </dsp:txXfrm>
    </dsp:sp>
    <dsp:sp modelId="{237C9D44-5EBE-4D2E-A88A-76818608CDD8}">
      <dsp:nvSpPr>
        <dsp:cNvPr id="0" name=""/>
        <dsp:cNvSpPr/>
      </dsp:nvSpPr>
      <dsp:spPr>
        <a:xfrm>
          <a:off x="1305855" y="3190797"/>
          <a:ext cx="614268" cy="614268"/>
        </a:xfrm>
        <a:prstGeom prst="ellipse">
          <a:avLst/>
        </a:prstGeom>
        <a:solidFill>
          <a:schemeClr val="accent5">
            <a:tint val="50000"/>
            <a:hueOff val="1045486"/>
            <a:satOff val="-8010"/>
            <a:lumOff val="-30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483656-91D4-40D8-B44E-C6E195ED34AB}">
      <dsp:nvSpPr>
        <dsp:cNvPr id="0" name=""/>
        <dsp:cNvSpPr/>
      </dsp:nvSpPr>
      <dsp:spPr>
        <a:xfrm rot="10800000">
          <a:off x="1612989" y="3988430"/>
          <a:ext cx="5794123" cy="614268"/>
        </a:xfrm>
        <a:prstGeom prst="homePlate">
          <a:avLst/>
        </a:prstGeom>
        <a:solidFill>
          <a:schemeClr val="accent5">
            <a:hueOff val="1302705"/>
            <a:satOff val="-11552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875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4.    </a:t>
          </a:r>
          <a:r>
            <a:rPr lang="en-US" sz="18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CTR</a:t>
          </a:r>
          <a:endParaRPr lang="uk-UA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1766556" y="3988430"/>
        <a:ext cx="5640556" cy="614268"/>
      </dsp:txXfrm>
    </dsp:sp>
    <dsp:sp modelId="{420D0610-1949-4394-9478-E3BF69445DB6}">
      <dsp:nvSpPr>
        <dsp:cNvPr id="0" name=""/>
        <dsp:cNvSpPr/>
      </dsp:nvSpPr>
      <dsp:spPr>
        <a:xfrm>
          <a:off x="1305855" y="3988430"/>
          <a:ext cx="614268" cy="614268"/>
        </a:xfrm>
        <a:prstGeom prst="ellipse">
          <a:avLst/>
        </a:prstGeom>
        <a:solidFill>
          <a:schemeClr val="accent5">
            <a:tint val="50000"/>
            <a:hueOff val="1306858"/>
            <a:satOff val="-10012"/>
            <a:lumOff val="-376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E79D23-75B3-4022-8A8A-A9E2863E7B85}">
      <dsp:nvSpPr>
        <dsp:cNvPr id="0" name=""/>
        <dsp:cNvSpPr/>
      </dsp:nvSpPr>
      <dsp:spPr>
        <a:xfrm rot="10800000">
          <a:off x="1612989" y="4786062"/>
          <a:ext cx="5794123" cy="614268"/>
        </a:xfrm>
        <a:prstGeom prst="homePlate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875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5</a:t>
          </a:r>
          <a:r>
            <a:rPr lang="en-US" sz="18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.</a:t>
          </a:r>
          <a:r>
            <a:rPr lang="uk-UA" sz="18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    Рейтинг найбільших рекламодавців України</a:t>
          </a:r>
          <a:endParaRPr lang="uk-UA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1766556" y="4786062"/>
        <a:ext cx="5640556" cy="614268"/>
      </dsp:txXfrm>
    </dsp:sp>
    <dsp:sp modelId="{DBBD768B-0E2F-4AB9-AD06-6E21BD191248}">
      <dsp:nvSpPr>
        <dsp:cNvPr id="0" name=""/>
        <dsp:cNvSpPr/>
      </dsp:nvSpPr>
      <dsp:spPr>
        <a:xfrm>
          <a:off x="1305855" y="4786062"/>
          <a:ext cx="614268" cy="614268"/>
        </a:xfrm>
        <a:prstGeom prst="ellipse">
          <a:avLst/>
        </a:prstGeom>
        <a:solidFill>
          <a:schemeClr val="accent5">
            <a:tint val="50000"/>
            <a:hueOff val="1568230"/>
            <a:satOff val="-12015"/>
            <a:lumOff val="-45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9B6F1-B6B1-42F7-B1E5-63663FDC5523}">
      <dsp:nvSpPr>
        <dsp:cNvPr id="0" name=""/>
        <dsp:cNvSpPr/>
      </dsp:nvSpPr>
      <dsp:spPr>
        <a:xfrm>
          <a:off x="0" y="2330"/>
          <a:ext cx="424847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omic Sans MS" panose="030F0702030302020204" pitchFamily="66" charset="0"/>
            </a:rPr>
            <a:t>1) </a:t>
          </a:r>
          <a:r>
            <a:rPr lang="uk-UA" sz="2000" b="0" i="0" kern="1200" dirty="0" smtClean="0">
              <a:latin typeface="Comic Sans MS" panose="030F0702030302020204" pitchFamily="66" charset="0"/>
            </a:rPr>
            <a:t>Телебачення;</a:t>
          </a:r>
          <a:endParaRPr lang="uk-UA" sz="2000" kern="1200" dirty="0">
            <a:latin typeface="Comic Sans MS" panose="030F0702030302020204" pitchFamily="66" charset="0"/>
          </a:endParaRPr>
        </a:p>
      </dsp:txBody>
      <dsp:txXfrm>
        <a:off x="25759" y="28089"/>
        <a:ext cx="4196954" cy="476152"/>
      </dsp:txXfrm>
    </dsp:sp>
    <dsp:sp modelId="{8B29A159-D5FF-4192-ABAF-2D228F62981D}">
      <dsp:nvSpPr>
        <dsp:cNvPr id="0" name=""/>
        <dsp:cNvSpPr/>
      </dsp:nvSpPr>
      <dsp:spPr>
        <a:xfrm>
          <a:off x="0" y="561681"/>
          <a:ext cx="424847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omic Sans MS" panose="030F0702030302020204" pitchFamily="66" charset="0"/>
            </a:rPr>
            <a:t>2) </a:t>
          </a:r>
          <a:r>
            <a:rPr lang="uk-UA" sz="2000" b="0" i="0" kern="1200" dirty="0" smtClean="0">
              <a:latin typeface="Comic Sans MS" panose="030F0702030302020204" pitchFamily="66" charset="0"/>
            </a:rPr>
            <a:t>Радіо;</a:t>
          </a:r>
          <a:endParaRPr lang="uk-UA" sz="2000" kern="1200" dirty="0">
            <a:latin typeface="Comic Sans MS" panose="030F0702030302020204" pitchFamily="66" charset="0"/>
          </a:endParaRPr>
        </a:p>
      </dsp:txBody>
      <dsp:txXfrm>
        <a:off x="25759" y="587440"/>
        <a:ext cx="4196954" cy="476152"/>
      </dsp:txXfrm>
    </dsp:sp>
    <dsp:sp modelId="{6BC89E51-0488-4DA2-A494-1A0D8893A57E}">
      <dsp:nvSpPr>
        <dsp:cNvPr id="0" name=""/>
        <dsp:cNvSpPr/>
      </dsp:nvSpPr>
      <dsp:spPr>
        <a:xfrm>
          <a:off x="0" y="1121031"/>
          <a:ext cx="424847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omic Sans MS" panose="030F0702030302020204" pitchFamily="66" charset="0"/>
            </a:rPr>
            <a:t>3) </a:t>
          </a:r>
          <a:r>
            <a:rPr lang="uk-UA" sz="2000" b="0" i="0" kern="1200" dirty="0" smtClean="0">
              <a:latin typeface="Comic Sans MS" panose="030F0702030302020204" pitchFamily="66" charset="0"/>
            </a:rPr>
            <a:t>Рекламні щити і </a:t>
          </a:r>
          <a:r>
            <a:rPr lang="uk-UA" sz="2000" b="0" i="0" kern="1200" dirty="0" err="1" smtClean="0">
              <a:latin typeface="Comic Sans MS" panose="030F0702030302020204" pitchFamily="66" charset="0"/>
            </a:rPr>
            <a:t>борди</a:t>
          </a:r>
          <a:r>
            <a:rPr lang="uk-UA" sz="2000" b="0" i="0" kern="1200" dirty="0" smtClean="0">
              <a:latin typeface="Comic Sans MS" panose="030F0702030302020204" pitchFamily="66" charset="0"/>
            </a:rPr>
            <a:t>;</a:t>
          </a:r>
          <a:endParaRPr lang="uk-UA" sz="2000" kern="1200" dirty="0">
            <a:latin typeface="Comic Sans MS" panose="030F0702030302020204" pitchFamily="66" charset="0"/>
          </a:endParaRPr>
        </a:p>
      </dsp:txBody>
      <dsp:txXfrm>
        <a:off x="25759" y="1146790"/>
        <a:ext cx="4196954" cy="476152"/>
      </dsp:txXfrm>
    </dsp:sp>
    <dsp:sp modelId="{78AE3CA5-05A5-46BA-A20F-17E8B7E71B1B}">
      <dsp:nvSpPr>
        <dsp:cNvPr id="0" name=""/>
        <dsp:cNvSpPr/>
      </dsp:nvSpPr>
      <dsp:spPr>
        <a:xfrm>
          <a:off x="0" y="1680381"/>
          <a:ext cx="424847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omic Sans MS" panose="030F0702030302020204" pitchFamily="66" charset="0"/>
            </a:rPr>
            <a:t>4) </a:t>
          </a:r>
          <a:r>
            <a:rPr lang="uk-UA" sz="2000" b="0" i="0" kern="1200" dirty="0" smtClean="0">
              <a:latin typeface="Comic Sans MS" panose="030F0702030302020204" pitchFamily="66" charset="0"/>
            </a:rPr>
            <a:t>Друковані видання;</a:t>
          </a:r>
          <a:endParaRPr lang="uk-UA" sz="2000" kern="1200" dirty="0">
            <a:latin typeface="Comic Sans MS" panose="030F0702030302020204" pitchFamily="66" charset="0"/>
          </a:endParaRPr>
        </a:p>
      </dsp:txBody>
      <dsp:txXfrm>
        <a:off x="25759" y="1706140"/>
        <a:ext cx="4196954" cy="476152"/>
      </dsp:txXfrm>
    </dsp:sp>
    <dsp:sp modelId="{328DF4F6-FFCF-4827-A9A8-669EFE094A44}">
      <dsp:nvSpPr>
        <dsp:cNvPr id="0" name=""/>
        <dsp:cNvSpPr/>
      </dsp:nvSpPr>
      <dsp:spPr>
        <a:xfrm>
          <a:off x="0" y="2239731"/>
          <a:ext cx="424847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omic Sans MS" panose="030F0702030302020204" pitchFamily="66" charset="0"/>
            </a:rPr>
            <a:t>5) </a:t>
          </a:r>
          <a:r>
            <a:rPr lang="uk-UA" sz="2000" b="0" i="0" kern="1200" dirty="0" smtClean="0">
              <a:latin typeface="Comic Sans MS" panose="030F0702030302020204" pitchFamily="66" charset="0"/>
            </a:rPr>
            <a:t>Зовнішня реклама;</a:t>
          </a:r>
          <a:endParaRPr lang="uk-UA" sz="2000" kern="1200" dirty="0">
            <a:latin typeface="Comic Sans MS" panose="030F0702030302020204" pitchFamily="66" charset="0"/>
          </a:endParaRPr>
        </a:p>
      </dsp:txBody>
      <dsp:txXfrm>
        <a:off x="25759" y="2265490"/>
        <a:ext cx="4196954" cy="476152"/>
      </dsp:txXfrm>
    </dsp:sp>
    <dsp:sp modelId="{CB717436-A8C2-4C78-9267-886993CA821E}">
      <dsp:nvSpPr>
        <dsp:cNvPr id="0" name=""/>
        <dsp:cNvSpPr/>
      </dsp:nvSpPr>
      <dsp:spPr>
        <a:xfrm>
          <a:off x="0" y="2799081"/>
          <a:ext cx="424847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omic Sans MS" panose="030F0702030302020204" pitchFamily="66" charset="0"/>
            </a:rPr>
            <a:t>6) </a:t>
          </a:r>
          <a:r>
            <a:rPr lang="uk-UA" sz="2000" b="0" i="0" kern="1200" dirty="0" smtClean="0">
              <a:latin typeface="Comic Sans MS" panose="030F0702030302020204" pitchFamily="66" charset="0"/>
            </a:rPr>
            <a:t>Внутрішня реклама;</a:t>
          </a:r>
          <a:endParaRPr lang="uk-UA" sz="2000" kern="1200" dirty="0">
            <a:latin typeface="Comic Sans MS" panose="030F0702030302020204" pitchFamily="66" charset="0"/>
          </a:endParaRPr>
        </a:p>
      </dsp:txBody>
      <dsp:txXfrm>
        <a:off x="25759" y="2824840"/>
        <a:ext cx="4196954" cy="476152"/>
      </dsp:txXfrm>
    </dsp:sp>
    <dsp:sp modelId="{2C8E4D6D-53FE-49BE-86C6-216F01CD2491}">
      <dsp:nvSpPr>
        <dsp:cNvPr id="0" name=""/>
        <dsp:cNvSpPr/>
      </dsp:nvSpPr>
      <dsp:spPr>
        <a:xfrm>
          <a:off x="0" y="3358431"/>
          <a:ext cx="424847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omic Sans MS" panose="030F0702030302020204" pitchFamily="66" charset="0"/>
            </a:rPr>
            <a:t>7) </a:t>
          </a:r>
          <a:r>
            <a:rPr lang="uk-UA" sz="2000" b="0" i="0" kern="1200" dirty="0" smtClean="0">
              <a:latin typeface="Comic Sans MS" panose="030F0702030302020204" pitchFamily="66" charset="0"/>
            </a:rPr>
            <a:t>Реклама на транспорті.</a:t>
          </a:r>
          <a:endParaRPr lang="uk-UA" sz="2000" kern="1200" dirty="0">
            <a:latin typeface="Comic Sans MS" panose="030F0702030302020204" pitchFamily="66" charset="0"/>
          </a:endParaRPr>
        </a:p>
      </dsp:txBody>
      <dsp:txXfrm>
        <a:off x="25759" y="3384190"/>
        <a:ext cx="4196954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32CC9-E574-4670-9E59-C6BCF1C20987}">
      <dsp:nvSpPr>
        <dsp:cNvPr id="0" name=""/>
        <dsp:cNvSpPr/>
      </dsp:nvSpPr>
      <dsp:spPr>
        <a:xfrm>
          <a:off x="0" y="26043"/>
          <a:ext cx="4248472" cy="599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Comic Sans MS" panose="030F0702030302020204" pitchFamily="66" charset="0"/>
            </a:rPr>
            <a:t>1) </a:t>
          </a:r>
          <a:r>
            <a:rPr lang="uk-UA" sz="2000" b="0" i="0" kern="1200" noProof="0" dirty="0" smtClean="0">
              <a:latin typeface="Comic Sans MS" panose="030F0702030302020204" pitchFamily="66" charset="0"/>
            </a:rPr>
            <a:t>Розтяжки;</a:t>
          </a:r>
          <a:endParaRPr lang="uk-UA" sz="2000" kern="1200" noProof="0" dirty="0">
            <a:latin typeface="Comic Sans MS" panose="030F0702030302020204" pitchFamily="66" charset="0"/>
          </a:endParaRPr>
        </a:p>
      </dsp:txBody>
      <dsp:txXfrm>
        <a:off x="29243" y="55286"/>
        <a:ext cx="4189986" cy="540554"/>
      </dsp:txXfrm>
    </dsp:sp>
    <dsp:sp modelId="{CD6ACE39-8413-4508-8B9E-B89D14F02350}">
      <dsp:nvSpPr>
        <dsp:cNvPr id="0" name=""/>
        <dsp:cNvSpPr/>
      </dsp:nvSpPr>
      <dsp:spPr>
        <a:xfrm>
          <a:off x="0" y="717243"/>
          <a:ext cx="4248472" cy="599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Comic Sans MS" panose="030F0702030302020204" pitchFamily="66" charset="0"/>
            </a:rPr>
            <a:t>2) </a:t>
          </a:r>
          <a:r>
            <a:rPr lang="uk-UA" sz="2000" b="0" i="0" kern="1200" noProof="0" dirty="0" err="1" smtClean="0">
              <a:latin typeface="Comic Sans MS" panose="030F0702030302020204" pitchFamily="66" charset="0"/>
            </a:rPr>
            <a:t>Річмедіа</a:t>
          </a:r>
          <a:r>
            <a:rPr lang="uk-UA" sz="2000" b="0" i="0" kern="1200" noProof="0" dirty="0" smtClean="0">
              <a:latin typeface="Comic Sans MS" panose="030F0702030302020204" pitchFamily="66" charset="0"/>
            </a:rPr>
            <a:t>;</a:t>
          </a:r>
          <a:endParaRPr lang="uk-UA" sz="2000" kern="1200" noProof="0" dirty="0">
            <a:latin typeface="Comic Sans MS" panose="030F0702030302020204" pitchFamily="66" charset="0"/>
          </a:endParaRPr>
        </a:p>
      </dsp:txBody>
      <dsp:txXfrm>
        <a:off x="29243" y="746486"/>
        <a:ext cx="4189986" cy="540554"/>
      </dsp:txXfrm>
    </dsp:sp>
    <dsp:sp modelId="{8218214D-35BC-4A3C-84EF-D26099122A52}">
      <dsp:nvSpPr>
        <dsp:cNvPr id="0" name=""/>
        <dsp:cNvSpPr/>
      </dsp:nvSpPr>
      <dsp:spPr>
        <a:xfrm>
          <a:off x="0" y="1408444"/>
          <a:ext cx="4248472" cy="599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Comic Sans MS" panose="030F0702030302020204" pitchFamily="66" charset="0"/>
            </a:rPr>
            <a:t>3) </a:t>
          </a:r>
          <a:r>
            <a:rPr lang="uk-UA" sz="2000" b="0" i="0" kern="1200" dirty="0" err="1" smtClean="0">
              <a:latin typeface="Comic Sans MS" panose="030F0702030302020204" pitchFamily="66" charset="0"/>
            </a:rPr>
            <a:t>Попандер</a:t>
          </a:r>
          <a:r>
            <a:rPr lang="uk-UA" sz="2000" b="0" i="0" kern="1200" dirty="0" smtClean="0">
              <a:latin typeface="Comic Sans MS" panose="030F0702030302020204" pitchFamily="66" charset="0"/>
            </a:rPr>
            <a:t>;</a:t>
          </a:r>
          <a:endParaRPr lang="uk-UA" sz="2000" b="0" u="none" kern="1200" noProof="0" dirty="0">
            <a:latin typeface="Comic Sans MS" panose="030F0702030302020204" pitchFamily="66" charset="0"/>
          </a:endParaRPr>
        </a:p>
      </dsp:txBody>
      <dsp:txXfrm>
        <a:off x="29243" y="1437687"/>
        <a:ext cx="4189986" cy="540554"/>
      </dsp:txXfrm>
    </dsp:sp>
    <dsp:sp modelId="{99422299-4F75-4F26-92BA-007F5747A25D}">
      <dsp:nvSpPr>
        <dsp:cNvPr id="0" name=""/>
        <dsp:cNvSpPr/>
      </dsp:nvSpPr>
      <dsp:spPr>
        <a:xfrm>
          <a:off x="0" y="2099644"/>
          <a:ext cx="4248472" cy="599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Comic Sans MS" panose="030F0702030302020204" pitchFamily="66" charset="0"/>
            </a:rPr>
            <a:t>4) </a:t>
          </a:r>
          <a:r>
            <a:rPr lang="uk-UA" sz="2000" b="0" i="0" kern="1200" noProof="0" dirty="0" smtClean="0">
              <a:latin typeface="Comic Sans MS" panose="030F0702030302020204" pitchFamily="66" charset="0"/>
            </a:rPr>
            <a:t>Банери-</a:t>
          </a:r>
          <a:r>
            <a:rPr lang="uk-UA" sz="2000" b="0" i="0" kern="1200" noProof="0" dirty="0" err="1" smtClean="0">
              <a:latin typeface="Comic Sans MS" panose="030F0702030302020204" pitchFamily="66" charset="0"/>
            </a:rPr>
            <a:t>расхлопи</a:t>
          </a:r>
          <a:r>
            <a:rPr lang="uk-UA" sz="2000" b="0" i="0" kern="1200" noProof="0" dirty="0" smtClean="0">
              <a:latin typeface="Comic Sans MS" panose="030F0702030302020204" pitchFamily="66" charset="0"/>
            </a:rPr>
            <a:t>;</a:t>
          </a:r>
          <a:endParaRPr lang="uk-UA" sz="2000" kern="1200" noProof="0" dirty="0">
            <a:latin typeface="Comic Sans MS" panose="030F0702030302020204" pitchFamily="66" charset="0"/>
          </a:endParaRPr>
        </a:p>
      </dsp:txBody>
      <dsp:txXfrm>
        <a:off x="29243" y="2128887"/>
        <a:ext cx="4189986" cy="540554"/>
      </dsp:txXfrm>
    </dsp:sp>
    <dsp:sp modelId="{43C0E780-6ED7-4777-93CB-C74EBFDFEECA}">
      <dsp:nvSpPr>
        <dsp:cNvPr id="0" name=""/>
        <dsp:cNvSpPr/>
      </dsp:nvSpPr>
      <dsp:spPr>
        <a:xfrm>
          <a:off x="0" y="2790844"/>
          <a:ext cx="4248472" cy="599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Comic Sans MS" panose="030F0702030302020204" pitchFamily="66" charset="0"/>
            </a:rPr>
            <a:t>5) </a:t>
          </a:r>
          <a:r>
            <a:rPr lang="uk-UA" sz="2000" b="0" i="0" kern="1200" noProof="0" dirty="0" smtClean="0">
              <a:latin typeface="Comic Sans MS" panose="030F0702030302020204" pitchFamily="66" charset="0"/>
            </a:rPr>
            <a:t>Банер-імітація.</a:t>
          </a:r>
          <a:endParaRPr lang="uk-UA" sz="2000" kern="1200" noProof="0" dirty="0">
            <a:latin typeface="Comic Sans MS" panose="030F0702030302020204" pitchFamily="66" charset="0"/>
          </a:endParaRPr>
        </a:p>
      </dsp:txBody>
      <dsp:txXfrm>
        <a:off x="29243" y="2820087"/>
        <a:ext cx="4189986" cy="540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8696" y="5877272"/>
            <a:ext cx="6336704" cy="648072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Підготувала студентка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uk-UA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-го курсу </a:t>
            </a:r>
            <a:r>
              <a:rPr lang="uk-UA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Артамонова</a:t>
            </a:r>
            <a:r>
              <a:rPr lang="uk-UA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Олена УФЕ-11с</a:t>
            </a:r>
            <a:endParaRPr lang="uk-U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71600" y="595528"/>
            <a:ext cx="7200800" cy="28334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980728"/>
            <a:ext cx="7128792" cy="2448272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Моніторинг та </a:t>
            </a:r>
            <a:r>
              <a:rPr lang="uk-UA" sz="4400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оцінка медійної </a:t>
            </a:r>
            <a:r>
              <a:rPr lang="uk-UA" sz="4400" dirty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і</a:t>
            </a:r>
            <a:r>
              <a:rPr lang="uk-UA" sz="4400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нтернет-реклами </a:t>
            </a:r>
            <a:r>
              <a:rPr lang="uk-UA" sz="4400" dirty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в Україні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97152"/>
            <a:ext cx="2459716" cy="21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4229"/>
            <a:ext cx="4514850" cy="1819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17160"/>
            <a:ext cx="3067050" cy="4651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34" y="5085184"/>
            <a:ext cx="4777066" cy="17644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99392"/>
            <a:ext cx="8414330" cy="46746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24" y="1685228"/>
            <a:ext cx="7677576" cy="51625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94" y="0"/>
            <a:ext cx="91757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5794" y="4313626"/>
            <a:ext cx="38924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100" i="1" u="sng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старалися. Спробуйте ще раз через 10 секунд.</a:t>
            </a:r>
            <a:endParaRPr lang="uk-UA" sz="1100" i="1" u="sng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15744" y="2965512"/>
            <a:ext cx="6512511" cy="92697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Дякую за увагу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49371227"/>
              </p:ext>
            </p:extLst>
          </p:nvPr>
        </p:nvGraphicFramePr>
        <p:xfrm>
          <a:off x="179512" y="126876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591262" y="116632"/>
            <a:ext cx="1988850" cy="7977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884" y="188640"/>
            <a:ext cx="2088232" cy="720080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План</a:t>
            </a:r>
            <a:endParaRPr lang="uk-UA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40"/>
            <a:ext cx="2857500" cy="260032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520" y="1556792"/>
            <a:ext cx="43204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Медійна реклама </a:t>
            </a:r>
            <a:r>
              <a:rPr lang="uk-U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 це спосіб просування продукту, за допомогою ефектного, візуального та емоційного оформлення, який ненав'язливо привертає увагу цільового споживача.</a:t>
            </a:r>
            <a:endParaRPr lang="uk-UA" sz="28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3548" y="260648"/>
            <a:ext cx="8136904" cy="8423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260648"/>
            <a:ext cx="8136904" cy="78296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Медійна (банерна) реклама</a:t>
            </a:r>
            <a:endParaRPr lang="uk-UA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60747110"/>
              </p:ext>
            </p:extLst>
          </p:nvPr>
        </p:nvGraphicFramePr>
        <p:xfrm>
          <a:off x="179512" y="2492896"/>
          <a:ext cx="424847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Овал 12"/>
          <p:cNvSpPr/>
          <p:nvPr/>
        </p:nvSpPr>
        <p:spPr>
          <a:xfrm>
            <a:off x="1187624" y="1484784"/>
            <a:ext cx="1944216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1115616" y="16288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err="1" smtClean="0">
                <a:latin typeface="Comic Sans MS" panose="030F0702030302020204" pitchFamily="66" charset="0"/>
              </a:rPr>
              <a:t>Офлайн</a:t>
            </a:r>
            <a:endParaRPr lang="uk-UA" sz="3600" dirty="0">
              <a:latin typeface="Comic Sans MS" panose="030F0702030302020204" pitchFamily="66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12160" y="1556792"/>
            <a:ext cx="1944216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6012160" y="1700808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Comic Sans MS" panose="030F0702030302020204" pitchFamily="66" charset="0"/>
              </a:rPr>
              <a:t>Онлайн</a:t>
            </a:r>
            <a:endParaRPr lang="uk-UA" sz="3600" dirty="0">
              <a:latin typeface="Comic Sans MS" panose="030F0702030302020204" pitchFamily="66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044175"/>
              </p:ext>
            </p:extLst>
          </p:nvPr>
        </p:nvGraphicFramePr>
        <p:xfrm>
          <a:off x="4716016" y="2708920"/>
          <a:ext cx="4248472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043608" y="188640"/>
            <a:ext cx="7056784" cy="8423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44816" cy="864096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Види медійної реклами</a:t>
            </a:r>
            <a:endParaRPr lang="uk-UA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" t="-419" b="322"/>
          <a:stretch/>
        </p:blipFill>
        <p:spPr>
          <a:xfrm>
            <a:off x="2771800" y="3212976"/>
            <a:ext cx="6263590" cy="351055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052736"/>
            <a:ext cx="675056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latin typeface="Comic Sans MS" panose="030F0702030302020204" pitchFamily="66" charset="0"/>
              </a:rPr>
              <a:t>Види </a:t>
            </a:r>
            <a:r>
              <a:rPr lang="uk-UA" sz="2800" dirty="0">
                <a:latin typeface="Comic Sans MS" panose="030F0702030302020204" pitchFamily="66" charset="0"/>
              </a:rPr>
              <a:t>відеореклами (за положенням) </a:t>
            </a:r>
            <a:r>
              <a:rPr lang="uk-UA" sz="2000" dirty="0">
                <a:latin typeface="Comic Sans MS" panose="030F0702030302020204" pitchFamily="66" charset="0"/>
              </a:rPr>
              <a:t>:</a:t>
            </a:r>
            <a:endParaRPr lang="uk-UA" sz="20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mic Sans MS" panose="030F0702030302020204" pitchFamily="66" charset="0"/>
              </a:rPr>
              <a:t>pre-roll</a:t>
            </a:r>
            <a:r>
              <a:rPr lang="uk-UA" sz="2000" dirty="0" smtClean="0">
                <a:latin typeface="Comic Sans MS" panose="030F0702030302020204" pitchFamily="66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mic Sans MS" panose="030F0702030302020204" pitchFamily="66" charset="0"/>
              </a:rPr>
              <a:t>mid-roll</a:t>
            </a:r>
            <a:r>
              <a:rPr lang="uk-UA" sz="2000" dirty="0" smtClean="0">
                <a:latin typeface="Comic Sans MS" panose="030F0702030302020204" pitchFamily="66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mic Sans MS" panose="030F0702030302020204" pitchFamily="66" charset="0"/>
              </a:rPr>
              <a:t>post-roll</a:t>
            </a:r>
            <a:r>
              <a:rPr lang="uk-UA" sz="2000" dirty="0" smtClean="0">
                <a:latin typeface="Comic Sans MS" panose="030F0702030302020204" pitchFamily="66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mic Sans MS" panose="030F0702030302020204" pitchFamily="66" charset="0"/>
              </a:rPr>
              <a:t>pause-roll</a:t>
            </a:r>
            <a:r>
              <a:rPr lang="uk-UA" sz="2000" dirty="0">
                <a:latin typeface="Comic Sans MS" panose="030F0702030302020204" pitchFamily="66" charset="0"/>
              </a:rPr>
              <a:t>;</a:t>
            </a:r>
            <a:endParaRPr lang="uk-UA" sz="20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overlay-</a:t>
            </a:r>
            <a:r>
              <a:rPr lang="uk-UA" sz="2000" dirty="0" smtClean="0">
                <a:latin typeface="Comic Sans MS" panose="030F0702030302020204" pitchFamily="66" charset="0"/>
              </a:rPr>
              <a:t>реклама;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mic Sans MS" panose="030F0702030302020204" pitchFamily="66" charset="0"/>
              </a:rPr>
              <a:t>picture-in-pause</a:t>
            </a:r>
            <a:r>
              <a:rPr lang="uk-UA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156176" y="5445224"/>
            <a:ext cx="1296144" cy="432048"/>
          </a:xfrm>
          <a:prstGeom prst="rightArrow">
            <a:avLst>
              <a:gd name="adj1" fmla="val 29518"/>
              <a:gd name="adj2" fmla="val 110762"/>
            </a:avLst>
          </a:prstGeom>
          <a:solidFill>
            <a:srgbClr val="FF0000"/>
          </a:solidFill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0075" y="116632"/>
            <a:ext cx="8883850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5988" cy="792088"/>
          </a:xfrm>
        </p:spPr>
        <p:txBody>
          <a:bodyPr/>
          <a:lstStyle/>
          <a:p>
            <a:r>
              <a:rPr lang="uk-UA" sz="4400" dirty="0" smtClean="0">
                <a:solidFill>
                  <a:schemeClr val="tx1"/>
                </a:solidFill>
                <a:effectLst/>
              </a:rPr>
              <a:t>Відеореклама (</a:t>
            </a:r>
            <a:r>
              <a:rPr lang="en-US" sz="4400" b="0" dirty="0" smtClean="0">
                <a:solidFill>
                  <a:schemeClr val="tx1"/>
                </a:solidFill>
                <a:effectLst/>
              </a:rPr>
              <a:t> In-stream video</a:t>
            </a:r>
            <a:r>
              <a:rPr lang="uk-UA" sz="4400" dirty="0" smtClean="0">
                <a:solidFill>
                  <a:schemeClr val="tx1"/>
                </a:solidFill>
                <a:effectLst/>
              </a:rPr>
              <a:t>)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4397" y="5921966"/>
            <a:ext cx="1489597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solidFill>
                  <a:schemeClr val="bg1"/>
                </a:solidFill>
              </a:rPr>
              <a:t>Пропустити рекламу</a:t>
            </a:r>
            <a:endParaRPr lang="uk-UA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8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6725158"/>
              </p:ext>
            </p:extLst>
          </p:nvPr>
        </p:nvGraphicFramePr>
        <p:xfrm>
          <a:off x="251520" y="1124744"/>
          <a:ext cx="864096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39552" y="116632"/>
            <a:ext cx="806489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792088"/>
          </a:xfrm>
        </p:spPr>
        <p:txBody>
          <a:bodyPr/>
          <a:lstStyle/>
          <a:p>
            <a:r>
              <a:rPr lang="uk-UA" sz="4400" dirty="0" smtClean="0">
                <a:solidFill>
                  <a:schemeClr val="tx1"/>
                </a:solidFill>
              </a:rPr>
              <a:t>Статистика обсягу реклами </a:t>
            </a:r>
            <a:endParaRPr lang="uk-U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7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1075695"/>
              </p:ext>
            </p:extLst>
          </p:nvPr>
        </p:nvGraphicFramePr>
        <p:xfrm>
          <a:off x="287524" y="1556792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116632"/>
            <a:ext cx="9144000" cy="15624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252520" cy="1296144"/>
          </a:xfrm>
        </p:spPr>
        <p:txBody>
          <a:bodyPr>
            <a:noAutofit/>
          </a:bodyPr>
          <a:lstStyle/>
          <a:p>
            <a:pPr algn="ctr"/>
            <a:r>
              <a:rPr lang="uk-UA" sz="4200" dirty="0" smtClean="0">
                <a:solidFill>
                  <a:schemeClr val="tx1"/>
                </a:solidFill>
                <a:latin typeface="Comic Sans MS" panose="030F0702030302020204" pitchFamily="66" charset="0"/>
                <a:cs typeface="Alef" panose="00000500000000000000" pitchFamily="2" charset="-79"/>
              </a:rPr>
              <a:t>Обсягу </a:t>
            </a:r>
            <a:r>
              <a:rPr lang="uk-UA" sz="4200" dirty="0">
                <a:solidFill>
                  <a:schemeClr val="tx1"/>
                </a:solidFill>
                <a:latin typeface="Comic Sans MS" panose="030F0702030302020204" pitchFamily="66" charset="0"/>
                <a:cs typeface="Alef" panose="00000500000000000000" pitchFamily="2" charset="-79"/>
              </a:rPr>
              <a:t>ринку медійної </a:t>
            </a:r>
            <a:r>
              <a:rPr lang="uk-UA" sz="4200" dirty="0" smtClean="0">
                <a:solidFill>
                  <a:schemeClr val="tx1"/>
                </a:solidFill>
                <a:latin typeface="Comic Sans MS" panose="030F0702030302020204" pitchFamily="66" charset="0"/>
                <a:cs typeface="Alef" panose="00000500000000000000" pitchFamily="2" charset="-79"/>
              </a:rPr>
              <a:t>інтернет-реклами</a:t>
            </a:r>
            <a:endParaRPr lang="uk-UA" sz="4200" dirty="0">
              <a:solidFill>
                <a:schemeClr val="tx1"/>
              </a:solidFill>
              <a:latin typeface="Comic Sans MS" panose="030F0702030302020204" pitchFamily="66" charset="0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48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74" y="4424263"/>
            <a:ext cx="4226051" cy="24167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988840"/>
            <a:ext cx="4104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Comic Sans MS" panose="030F0702030302020204" pitchFamily="66" charset="0"/>
              </a:rPr>
              <a:t>Показник </a:t>
            </a:r>
            <a:r>
              <a:rPr lang="en-US" sz="2400" dirty="0">
                <a:latin typeface="Comic Sans MS" panose="030F0702030302020204" pitchFamily="66" charset="0"/>
              </a:rPr>
              <a:t>CTR </a:t>
            </a:r>
            <a:r>
              <a:rPr lang="uk-UA" sz="2400" dirty="0" smtClean="0">
                <a:latin typeface="Comic Sans MS" panose="030F0702030302020204" pitchFamily="66" charset="0"/>
              </a:rPr>
              <a:t>представляє </a:t>
            </a:r>
            <a:r>
              <a:rPr lang="uk-UA" sz="2400" dirty="0">
                <a:latin typeface="Comic Sans MS" panose="030F0702030302020204" pitchFamily="66" charset="0"/>
              </a:rPr>
              <a:t>з себе відношення числа «</a:t>
            </a:r>
            <a:r>
              <a:rPr lang="uk-UA" sz="2400" dirty="0" err="1">
                <a:latin typeface="Comic Sans MS" panose="030F0702030302020204" pitchFamily="66" charset="0"/>
              </a:rPr>
              <a:t>кліків</a:t>
            </a:r>
            <a:r>
              <a:rPr lang="uk-UA" sz="2400" dirty="0">
                <a:latin typeface="Comic Sans MS" panose="030F0702030302020204" pitchFamily="66" charset="0"/>
              </a:rPr>
              <a:t>» (натискань на рекламу) до числа його показів. </a:t>
            </a:r>
            <a:r>
              <a:rPr lang="en-US" sz="2400" dirty="0">
                <a:latin typeface="Comic Sans MS" panose="030F0702030302020204" pitchFamily="66" charset="0"/>
              </a:rPr>
              <a:t>CTR </a:t>
            </a:r>
            <a:r>
              <a:rPr lang="uk-UA" sz="2400" dirty="0">
                <a:latin typeface="Comic Sans MS" panose="030F0702030302020204" pitchFamily="66" charset="0"/>
              </a:rPr>
              <a:t>вимірюється у відсотках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860032" y="2276872"/>
            <a:ext cx="3816424" cy="1012895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32040" y="2420888"/>
                <a:ext cx="3862363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CTR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latin typeface="Cambria Math"/>
                      </a:rPr>
                      <m:t>=</m:t>
                    </m:r>
                    <m:r>
                      <a:rPr lang="uk-UA" sz="28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l-GR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</a:rPr>
                          <m:t>всі кліки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</a:rPr>
                          <m:t>всі покази</m:t>
                        </m:r>
                      </m:den>
                    </m:f>
                    <m:r>
                      <a:rPr lang="uk-UA" sz="2800" b="0" i="1" smtClean="0">
                        <a:latin typeface="Cambria Math"/>
                      </a:rPr>
                      <m:t>)</m:t>
                    </m:r>
                    <m:r>
                      <a:rPr lang="uk-UA" sz="2800" b="0" i="1" smtClean="0">
                        <a:latin typeface="Cambria Math"/>
                        <a:ea typeface="Cambria Math"/>
                      </a:rPr>
                      <m:t>×100</m:t>
                    </m:r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420888"/>
                <a:ext cx="3862363" cy="710451"/>
              </a:xfrm>
              <a:prstGeom prst="rect">
                <a:avLst/>
              </a:prstGeom>
              <a:blipFill rotWithShape="1">
                <a:blip r:embed="rId3"/>
                <a:stretch>
                  <a:fillRect l="-3155" b="-940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кругленный прямоугольник 8"/>
          <p:cNvSpPr/>
          <p:nvPr/>
        </p:nvSpPr>
        <p:spPr>
          <a:xfrm>
            <a:off x="2555776" y="260648"/>
            <a:ext cx="4104456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985" y="332656"/>
            <a:ext cx="4940029" cy="1368152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</a:rPr>
              <a:t>Click-Through Rates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188640"/>
            <a:ext cx="6773008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243A7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ТОП10 в категорії </a:t>
            </a:r>
            <a:r>
              <a:rPr lang="en-US" sz="2000" b="1" dirty="0" smtClean="0">
                <a:solidFill>
                  <a:srgbClr val="243A7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uk-UA" sz="2000" b="1" dirty="0" smtClean="0">
                <a:solidFill>
                  <a:srgbClr val="243A7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Е-</a:t>
            </a:r>
            <a:r>
              <a:rPr lang="uk-UA" sz="2000" b="1" dirty="0" err="1" smtClean="0">
                <a:solidFill>
                  <a:srgbClr val="243A7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коммерція</a:t>
            </a:r>
            <a:r>
              <a:rPr lang="uk-UA" sz="2000" b="1" dirty="0" smtClean="0">
                <a:solidFill>
                  <a:srgbClr val="243A7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Торгівля</a:t>
            </a:r>
            <a:r>
              <a:rPr lang="en-US" sz="2000" b="1" dirty="0" smtClean="0">
                <a:solidFill>
                  <a:srgbClr val="243A7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uk-UA" sz="2000" b="1" dirty="0">
              <a:solidFill>
                <a:srgbClr val="243A72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7026</TotalTime>
  <Words>243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Моніторинг та оцінка медійної інтернет-реклами в Україні</vt:lpstr>
      <vt:lpstr>План</vt:lpstr>
      <vt:lpstr>Медійна (банерна) реклама</vt:lpstr>
      <vt:lpstr>Види медійної реклами</vt:lpstr>
      <vt:lpstr>Відеореклама ( In-stream video)</vt:lpstr>
      <vt:lpstr>Статистика обсягу реклами </vt:lpstr>
      <vt:lpstr>Обсягу ринку медійної інтернет-реклами</vt:lpstr>
      <vt:lpstr>Click-Through Rates 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Моніторинг та оцінка  медійної Інтернет-реклами в Україні</dc:title>
  <dc:creator>Елена Артамонова</dc:creator>
  <cp:lastModifiedBy>18ufe01u30</cp:lastModifiedBy>
  <cp:revision>51</cp:revision>
  <dcterms:created xsi:type="dcterms:W3CDTF">2019-05-13T17:50:31Z</dcterms:created>
  <dcterms:modified xsi:type="dcterms:W3CDTF">2019-05-22T12:16:56Z</dcterms:modified>
</cp:coreProperties>
</file>