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9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66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/index.php?title=%D0%A1%D1%83%D0%B1%D0%BF%D1%96%D0%B4%D1%80%D1%8F%D0%B4&amp;action=edit&amp;redlink=1" TargetMode="External"/><Relationship Id="rId2" Type="http://schemas.openxmlformats.org/officeDocument/2006/relationships/hyperlink" Target="http://uk.wikipedia.org/wiki/%D0%91%D1%96%D0%B7%D0%BD%D0%B5%D1%81-%D0%BF%D1%80%D0%BE%D1%86%D0%B5%D1%81" TargetMode="External"/><Relationship Id="rId1" Type="http://schemas.openxmlformats.org/officeDocument/2006/relationships/hyperlink" Target="http://uk.wikipedia.org/wiki/%D0%9A%D0%BE%D0%BC%D0%BF%D0%B0%D0%BD%D1%96%D1%8F" TargetMode="External"/><Relationship Id="rId4" Type="http://schemas.openxmlformats.org/officeDocument/2006/relationships/hyperlink" Target="http://uk.wikipedia.org/wiki/%D0%90%D1%83%D1%82%D1%81%D0%BE%D1%80%D1%81%D0%B8%D0%BD%D0%B3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2147F2-7576-4D6B-885F-FA92F7C886E9}" type="doc">
      <dgm:prSet loTypeId="urn:microsoft.com/office/officeart/2005/8/layout/orgChart1" loCatId="hierarchy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9D8AB0-1743-4DF2-9813-2816CD66437E}">
      <dgm:prSet phldrT="[Текст]"/>
      <dgm:spPr/>
      <dgm:t>
        <a:bodyPr/>
        <a:lstStyle/>
        <a:p>
          <a:r>
            <a:rPr lang="uk-UA" dirty="0" smtClean="0"/>
            <a:t>Інформаційна індустрія</a:t>
          </a:r>
          <a:endParaRPr lang="ru-RU" dirty="0"/>
        </a:p>
      </dgm:t>
    </dgm:pt>
    <dgm:pt modelId="{502066FC-F8B1-42EE-98F5-BE8A66FB12C8}" type="parTrans" cxnId="{1E7F074C-FC28-4032-AB58-A035CEF06CF4}">
      <dgm:prSet/>
      <dgm:spPr/>
      <dgm:t>
        <a:bodyPr/>
        <a:lstStyle/>
        <a:p>
          <a:endParaRPr lang="ru-RU"/>
        </a:p>
      </dgm:t>
    </dgm:pt>
    <dgm:pt modelId="{206F8221-C4F2-4F6F-A15E-6EC10314966B}" type="sibTrans" cxnId="{1E7F074C-FC28-4032-AB58-A035CEF06CF4}">
      <dgm:prSet/>
      <dgm:spPr/>
      <dgm:t>
        <a:bodyPr/>
        <a:lstStyle/>
        <a:p>
          <a:endParaRPr lang="ru-RU"/>
        </a:p>
      </dgm:t>
    </dgm:pt>
    <dgm:pt modelId="{A2DF1D02-0A3D-47FD-849D-C22562E75672}">
      <dgm:prSet phldrT="[Текст]"/>
      <dgm:spPr/>
      <dgm:t>
        <a:bodyPr/>
        <a:lstStyle/>
        <a:p>
          <a:r>
            <a:rPr lang="uk-UA" dirty="0" smtClean="0"/>
            <a:t>Виробництво інформаційної техніки</a:t>
          </a:r>
          <a:endParaRPr lang="ru-RU" dirty="0"/>
        </a:p>
      </dgm:t>
    </dgm:pt>
    <dgm:pt modelId="{C498746C-4B81-4714-AECE-3C126200EA26}" type="parTrans" cxnId="{5E30CFD1-5465-48EE-A3D5-4B47E8D5C0F0}">
      <dgm:prSet/>
      <dgm:spPr/>
      <dgm:t>
        <a:bodyPr/>
        <a:lstStyle/>
        <a:p>
          <a:endParaRPr lang="ru-RU"/>
        </a:p>
      </dgm:t>
    </dgm:pt>
    <dgm:pt modelId="{1FDB538F-E5A0-4623-BE0A-31E8F6CFDDFE}" type="sibTrans" cxnId="{5E30CFD1-5465-48EE-A3D5-4B47E8D5C0F0}">
      <dgm:prSet/>
      <dgm:spPr/>
      <dgm:t>
        <a:bodyPr/>
        <a:lstStyle/>
        <a:p>
          <a:endParaRPr lang="ru-RU"/>
        </a:p>
      </dgm:t>
    </dgm:pt>
    <dgm:pt modelId="{A2A9541C-5509-4CBA-9CCB-9438F61C86C0}">
      <dgm:prSet phldrT="[Текст]"/>
      <dgm:spPr/>
      <dgm:t>
        <a:bodyPr/>
        <a:lstStyle/>
        <a:p>
          <a:r>
            <a:rPr lang="uk-UA" dirty="0" smtClean="0"/>
            <a:t>Виробництво інформації</a:t>
          </a:r>
          <a:endParaRPr lang="ru-RU" dirty="0"/>
        </a:p>
      </dgm:t>
    </dgm:pt>
    <dgm:pt modelId="{D7FC313A-B0CC-47D0-BF25-EBC5735751FD}" type="parTrans" cxnId="{F988E0DA-2C56-4497-AA54-04CF993861F3}">
      <dgm:prSet/>
      <dgm:spPr/>
      <dgm:t>
        <a:bodyPr/>
        <a:lstStyle/>
        <a:p>
          <a:endParaRPr lang="ru-RU"/>
        </a:p>
      </dgm:t>
    </dgm:pt>
    <dgm:pt modelId="{9C5207BE-23E5-4D6B-9CCA-0AA5BE5D7D12}" type="sibTrans" cxnId="{F988E0DA-2C56-4497-AA54-04CF993861F3}">
      <dgm:prSet/>
      <dgm:spPr/>
      <dgm:t>
        <a:bodyPr/>
        <a:lstStyle/>
        <a:p>
          <a:endParaRPr lang="ru-RU"/>
        </a:p>
      </dgm:t>
    </dgm:pt>
    <dgm:pt modelId="{8A4CDC8B-64D4-4494-95CA-648366D1D824}" type="pres">
      <dgm:prSet presAssocID="{B12147F2-7576-4D6B-885F-FA92F7C886E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3E134BB-B47B-4D85-9D0E-9C82B3F1D256}" type="pres">
      <dgm:prSet presAssocID="{159D8AB0-1743-4DF2-9813-2816CD66437E}" presName="hierRoot1" presStyleCnt="0">
        <dgm:presLayoutVars>
          <dgm:hierBranch val="init"/>
        </dgm:presLayoutVars>
      </dgm:prSet>
      <dgm:spPr/>
    </dgm:pt>
    <dgm:pt modelId="{8278EF58-1734-49AA-8386-CF31CD8A136A}" type="pres">
      <dgm:prSet presAssocID="{159D8AB0-1743-4DF2-9813-2816CD66437E}" presName="rootComposite1" presStyleCnt="0"/>
      <dgm:spPr/>
    </dgm:pt>
    <dgm:pt modelId="{396336FD-3C98-4988-96EA-37FFA279CD98}" type="pres">
      <dgm:prSet presAssocID="{159D8AB0-1743-4DF2-9813-2816CD66437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2B3E1B-238B-4C47-90F3-047921994610}" type="pres">
      <dgm:prSet presAssocID="{159D8AB0-1743-4DF2-9813-2816CD66437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9571EB1-B8BF-4C08-8D07-D271513F1EAE}" type="pres">
      <dgm:prSet presAssocID="{159D8AB0-1743-4DF2-9813-2816CD66437E}" presName="hierChild2" presStyleCnt="0"/>
      <dgm:spPr/>
    </dgm:pt>
    <dgm:pt modelId="{49ECAC4E-EA7A-4FD5-B531-B79DC95FF488}" type="pres">
      <dgm:prSet presAssocID="{C498746C-4B81-4714-AECE-3C126200EA26}" presName="Name37" presStyleLbl="parChTrans1D2" presStyleIdx="0" presStyleCnt="2"/>
      <dgm:spPr/>
      <dgm:t>
        <a:bodyPr/>
        <a:lstStyle/>
        <a:p>
          <a:endParaRPr lang="ru-RU"/>
        </a:p>
      </dgm:t>
    </dgm:pt>
    <dgm:pt modelId="{47D0046D-6590-4618-9109-8BACE97D337C}" type="pres">
      <dgm:prSet presAssocID="{A2DF1D02-0A3D-47FD-849D-C22562E75672}" presName="hierRoot2" presStyleCnt="0">
        <dgm:presLayoutVars>
          <dgm:hierBranch val="init"/>
        </dgm:presLayoutVars>
      </dgm:prSet>
      <dgm:spPr/>
    </dgm:pt>
    <dgm:pt modelId="{F0B2434D-97C2-4E18-8827-9465A67AE764}" type="pres">
      <dgm:prSet presAssocID="{A2DF1D02-0A3D-47FD-849D-C22562E75672}" presName="rootComposite" presStyleCnt="0"/>
      <dgm:spPr/>
    </dgm:pt>
    <dgm:pt modelId="{B6557FD0-11D6-449C-98CE-64115278B32A}" type="pres">
      <dgm:prSet presAssocID="{A2DF1D02-0A3D-47FD-849D-C22562E75672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01D35E-2FC0-4A70-9AC0-E6C924CC3E35}" type="pres">
      <dgm:prSet presAssocID="{A2DF1D02-0A3D-47FD-849D-C22562E75672}" presName="rootConnector" presStyleLbl="node2" presStyleIdx="0" presStyleCnt="2"/>
      <dgm:spPr/>
      <dgm:t>
        <a:bodyPr/>
        <a:lstStyle/>
        <a:p>
          <a:endParaRPr lang="ru-RU"/>
        </a:p>
      </dgm:t>
    </dgm:pt>
    <dgm:pt modelId="{BCC55788-FCED-42CC-8B6F-C8503E510EC6}" type="pres">
      <dgm:prSet presAssocID="{A2DF1D02-0A3D-47FD-849D-C22562E75672}" presName="hierChild4" presStyleCnt="0"/>
      <dgm:spPr/>
    </dgm:pt>
    <dgm:pt modelId="{2305B13B-50D5-4168-B4D2-3D70FC031EFB}" type="pres">
      <dgm:prSet presAssocID="{A2DF1D02-0A3D-47FD-849D-C22562E75672}" presName="hierChild5" presStyleCnt="0"/>
      <dgm:spPr/>
    </dgm:pt>
    <dgm:pt modelId="{21AAF5CA-966C-46A0-BABC-2BFE8B474D12}" type="pres">
      <dgm:prSet presAssocID="{D7FC313A-B0CC-47D0-BF25-EBC5735751FD}" presName="Name37" presStyleLbl="parChTrans1D2" presStyleIdx="1" presStyleCnt="2"/>
      <dgm:spPr/>
      <dgm:t>
        <a:bodyPr/>
        <a:lstStyle/>
        <a:p>
          <a:endParaRPr lang="ru-RU"/>
        </a:p>
      </dgm:t>
    </dgm:pt>
    <dgm:pt modelId="{617F951E-CBAA-41F3-B0CF-1E20FD16C089}" type="pres">
      <dgm:prSet presAssocID="{A2A9541C-5509-4CBA-9CCB-9438F61C86C0}" presName="hierRoot2" presStyleCnt="0">
        <dgm:presLayoutVars>
          <dgm:hierBranch val="init"/>
        </dgm:presLayoutVars>
      </dgm:prSet>
      <dgm:spPr/>
    </dgm:pt>
    <dgm:pt modelId="{61C938FD-8157-4072-BD98-36ED8CAA2DBC}" type="pres">
      <dgm:prSet presAssocID="{A2A9541C-5509-4CBA-9CCB-9438F61C86C0}" presName="rootComposite" presStyleCnt="0"/>
      <dgm:spPr/>
    </dgm:pt>
    <dgm:pt modelId="{BC483611-F769-405E-B1AA-60824FB86305}" type="pres">
      <dgm:prSet presAssocID="{A2A9541C-5509-4CBA-9CCB-9438F61C86C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DDABCE-0508-4B03-A1CC-3C5D225922EF}" type="pres">
      <dgm:prSet presAssocID="{A2A9541C-5509-4CBA-9CCB-9438F61C86C0}" presName="rootConnector" presStyleLbl="node2" presStyleIdx="1" presStyleCnt="2"/>
      <dgm:spPr/>
      <dgm:t>
        <a:bodyPr/>
        <a:lstStyle/>
        <a:p>
          <a:endParaRPr lang="ru-RU"/>
        </a:p>
      </dgm:t>
    </dgm:pt>
    <dgm:pt modelId="{597BA5FF-CD1E-43BD-902F-3BD2CD1E1A0A}" type="pres">
      <dgm:prSet presAssocID="{A2A9541C-5509-4CBA-9CCB-9438F61C86C0}" presName="hierChild4" presStyleCnt="0"/>
      <dgm:spPr/>
    </dgm:pt>
    <dgm:pt modelId="{16A49CB8-1B9A-4EB5-9E8F-54D62FDAD37B}" type="pres">
      <dgm:prSet presAssocID="{A2A9541C-5509-4CBA-9CCB-9438F61C86C0}" presName="hierChild5" presStyleCnt="0"/>
      <dgm:spPr/>
    </dgm:pt>
    <dgm:pt modelId="{61957666-79A1-46BB-A9D9-8A1F225561E1}" type="pres">
      <dgm:prSet presAssocID="{159D8AB0-1743-4DF2-9813-2816CD66437E}" presName="hierChild3" presStyleCnt="0"/>
      <dgm:spPr/>
    </dgm:pt>
  </dgm:ptLst>
  <dgm:cxnLst>
    <dgm:cxn modelId="{1E7F074C-FC28-4032-AB58-A035CEF06CF4}" srcId="{B12147F2-7576-4D6B-885F-FA92F7C886E9}" destId="{159D8AB0-1743-4DF2-9813-2816CD66437E}" srcOrd="0" destOrd="0" parTransId="{502066FC-F8B1-42EE-98F5-BE8A66FB12C8}" sibTransId="{206F8221-C4F2-4F6F-A15E-6EC10314966B}"/>
    <dgm:cxn modelId="{A3CC0708-D467-46F4-809F-BE1ED3D1DAB1}" type="presOf" srcId="{A2A9541C-5509-4CBA-9CCB-9438F61C86C0}" destId="{54DDABCE-0508-4B03-A1CC-3C5D225922EF}" srcOrd="1" destOrd="0" presId="urn:microsoft.com/office/officeart/2005/8/layout/orgChart1"/>
    <dgm:cxn modelId="{578BC62A-C950-49F0-95FB-11BCF705C589}" type="presOf" srcId="{C498746C-4B81-4714-AECE-3C126200EA26}" destId="{49ECAC4E-EA7A-4FD5-B531-B79DC95FF488}" srcOrd="0" destOrd="0" presId="urn:microsoft.com/office/officeart/2005/8/layout/orgChart1"/>
    <dgm:cxn modelId="{5EAD1C22-7A39-406C-84FE-D56B7EE6CBB4}" type="presOf" srcId="{A2DF1D02-0A3D-47FD-849D-C22562E75672}" destId="{B6557FD0-11D6-449C-98CE-64115278B32A}" srcOrd="0" destOrd="0" presId="urn:microsoft.com/office/officeart/2005/8/layout/orgChart1"/>
    <dgm:cxn modelId="{5E30CFD1-5465-48EE-A3D5-4B47E8D5C0F0}" srcId="{159D8AB0-1743-4DF2-9813-2816CD66437E}" destId="{A2DF1D02-0A3D-47FD-849D-C22562E75672}" srcOrd="0" destOrd="0" parTransId="{C498746C-4B81-4714-AECE-3C126200EA26}" sibTransId="{1FDB538F-E5A0-4623-BE0A-31E8F6CFDDFE}"/>
    <dgm:cxn modelId="{0577BC35-E79F-45A7-A827-4B3032BCDF39}" type="presOf" srcId="{A2DF1D02-0A3D-47FD-849D-C22562E75672}" destId="{2201D35E-2FC0-4A70-9AC0-E6C924CC3E35}" srcOrd="1" destOrd="0" presId="urn:microsoft.com/office/officeart/2005/8/layout/orgChart1"/>
    <dgm:cxn modelId="{FD026B47-E03C-468A-B693-99D41757F900}" type="presOf" srcId="{D7FC313A-B0CC-47D0-BF25-EBC5735751FD}" destId="{21AAF5CA-966C-46A0-BABC-2BFE8B474D12}" srcOrd="0" destOrd="0" presId="urn:microsoft.com/office/officeart/2005/8/layout/orgChart1"/>
    <dgm:cxn modelId="{FEED8647-3A09-4B7B-AC56-644946D0D720}" type="presOf" srcId="{159D8AB0-1743-4DF2-9813-2816CD66437E}" destId="{396336FD-3C98-4988-96EA-37FFA279CD98}" srcOrd="0" destOrd="0" presId="urn:microsoft.com/office/officeart/2005/8/layout/orgChart1"/>
    <dgm:cxn modelId="{C6309BBE-F772-42B6-B95C-0325CF1155AC}" type="presOf" srcId="{A2A9541C-5509-4CBA-9CCB-9438F61C86C0}" destId="{BC483611-F769-405E-B1AA-60824FB86305}" srcOrd="0" destOrd="0" presId="urn:microsoft.com/office/officeart/2005/8/layout/orgChart1"/>
    <dgm:cxn modelId="{F988E0DA-2C56-4497-AA54-04CF993861F3}" srcId="{159D8AB0-1743-4DF2-9813-2816CD66437E}" destId="{A2A9541C-5509-4CBA-9CCB-9438F61C86C0}" srcOrd="1" destOrd="0" parTransId="{D7FC313A-B0CC-47D0-BF25-EBC5735751FD}" sibTransId="{9C5207BE-23E5-4D6B-9CCA-0AA5BE5D7D12}"/>
    <dgm:cxn modelId="{F2B67D57-DFF3-48E1-8146-633439B50379}" type="presOf" srcId="{B12147F2-7576-4D6B-885F-FA92F7C886E9}" destId="{8A4CDC8B-64D4-4494-95CA-648366D1D824}" srcOrd="0" destOrd="0" presId="urn:microsoft.com/office/officeart/2005/8/layout/orgChart1"/>
    <dgm:cxn modelId="{39345B1D-1141-4D0F-A13A-B88B18F43560}" type="presOf" srcId="{159D8AB0-1743-4DF2-9813-2816CD66437E}" destId="{B32B3E1B-238B-4C47-90F3-047921994610}" srcOrd="1" destOrd="0" presId="urn:microsoft.com/office/officeart/2005/8/layout/orgChart1"/>
    <dgm:cxn modelId="{5A88DB3B-0E6D-4B36-A669-20357A7049D9}" type="presParOf" srcId="{8A4CDC8B-64D4-4494-95CA-648366D1D824}" destId="{E3E134BB-B47B-4D85-9D0E-9C82B3F1D256}" srcOrd="0" destOrd="0" presId="urn:microsoft.com/office/officeart/2005/8/layout/orgChart1"/>
    <dgm:cxn modelId="{4B0F756A-43E6-4303-A417-E31A16DE2063}" type="presParOf" srcId="{E3E134BB-B47B-4D85-9D0E-9C82B3F1D256}" destId="{8278EF58-1734-49AA-8386-CF31CD8A136A}" srcOrd="0" destOrd="0" presId="urn:microsoft.com/office/officeart/2005/8/layout/orgChart1"/>
    <dgm:cxn modelId="{3D4C58B8-9156-442D-A6EC-3C377B0766A0}" type="presParOf" srcId="{8278EF58-1734-49AA-8386-CF31CD8A136A}" destId="{396336FD-3C98-4988-96EA-37FFA279CD98}" srcOrd="0" destOrd="0" presId="urn:microsoft.com/office/officeart/2005/8/layout/orgChart1"/>
    <dgm:cxn modelId="{B67E5A79-BC95-40B6-8B23-5B5B156DE3F9}" type="presParOf" srcId="{8278EF58-1734-49AA-8386-CF31CD8A136A}" destId="{B32B3E1B-238B-4C47-90F3-047921994610}" srcOrd="1" destOrd="0" presId="urn:microsoft.com/office/officeart/2005/8/layout/orgChart1"/>
    <dgm:cxn modelId="{4C4984BA-70D6-49BA-B0A0-7864A49D183B}" type="presParOf" srcId="{E3E134BB-B47B-4D85-9D0E-9C82B3F1D256}" destId="{89571EB1-B8BF-4C08-8D07-D271513F1EAE}" srcOrd="1" destOrd="0" presId="urn:microsoft.com/office/officeart/2005/8/layout/orgChart1"/>
    <dgm:cxn modelId="{B0A03566-5A86-4E73-AB26-3EACC509317F}" type="presParOf" srcId="{89571EB1-B8BF-4C08-8D07-D271513F1EAE}" destId="{49ECAC4E-EA7A-4FD5-B531-B79DC95FF488}" srcOrd="0" destOrd="0" presId="urn:microsoft.com/office/officeart/2005/8/layout/orgChart1"/>
    <dgm:cxn modelId="{92992A6A-FD49-491F-A8B1-210FAD5D23F7}" type="presParOf" srcId="{89571EB1-B8BF-4C08-8D07-D271513F1EAE}" destId="{47D0046D-6590-4618-9109-8BACE97D337C}" srcOrd="1" destOrd="0" presId="urn:microsoft.com/office/officeart/2005/8/layout/orgChart1"/>
    <dgm:cxn modelId="{EB69E430-BC01-48AA-84E6-DE6ED0B7C10D}" type="presParOf" srcId="{47D0046D-6590-4618-9109-8BACE97D337C}" destId="{F0B2434D-97C2-4E18-8827-9465A67AE764}" srcOrd="0" destOrd="0" presId="urn:microsoft.com/office/officeart/2005/8/layout/orgChart1"/>
    <dgm:cxn modelId="{9357CF82-4B9D-467B-B1EC-C93F4C57550D}" type="presParOf" srcId="{F0B2434D-97C2-4E18-8827-9465A67AE764}" destId="{B6557FD0-11D6-449C-98CE-64115278B32A}" srcOrd="0" destOrd="0" presId="urn:microsoft.com/office/officeart/2005/8/layout/orgChart1"/>
    <dgm:cxn modelId="{FB62F6F1-1D0E-47DE-AC6F-A6D872165F3C}" type="presParOf" srcId="{F0B2434D-97C2-4E18-8827-9465A67AE764}" destId="{2201D35E-2FC0-4A70-9AC0-E6C924CC3E35}" srcOrd="1" destOrd="0" presId="urn:microsoft.com/office/officeart/2005/8/layout/orgChart1"/>
    <dgm:cxn modelId="{CF031FA3-7D24-43FF-8359-11EB92976F8E}" type="presParOf" srcId="{47D0046D-6590-4618-9109-8BACE97D337C}" destId="{BCC55788-FCED-42CC-8B6F-C8503E510EC6}" srcOrd="1" destOrd="0" presId="urn:microsoft.com/office/officeart/2005/8/layout/orgChart1"/>
    <dgm:cxn modelId="{D56BA61D-2C53-4803-AC8E-CE8E46A89CC2}" type="presParOf" srcId="{47D0046D-6590-4618-9109-8BACE97D337C}" destId="{2305B13B-50D5-4168-B4D2-3D70FC031EFB}" srcOrd="2" destOrd="0" presId="urn:microsoft.com/office/officeart/2005/8/layout/orgChart1"/>
    <dgm:cxn modelId="{FDAF1624-BDE1-4F78-B2C7-B8BF7C33418B}" type="presParOf" srcId="{89571EB1-B8BF-4C08-8D07-D271513F1EAE}" destId="{21AAF5CA-966C-46A0-BABC-2BFE8B474D12}" srcOrd="2" destOrd="0" presId="urn:microsoft.com/office/officeart/2005/8/layout/orgChart1"/>
    <dgm:cxn modelId="{43FFC887-59FE-4347-AA2B-41910D7CAEBC}" type="presParOf" srcId="{89571EB1-B8BF-4C08-8D07-D271513F1EAE}" destId="{617F951E-CBAA-41F3-B0CF-1E20FD16C089}" srcOrd="3" destOrd="0" presId="urn:microsoft.com/office/officeart/2005/8/layout/orgChart1"/>
    <dgm:cxn modelId="{CD40D661-DF13-4885-A035-B1D96633236F}" type="presParOf" srcId="{617F951E-CBAA-41F3-B0CF-1E20FD16C089}" destId="{61C938FD-8157-4072-BD98-36ED8CAA2DBC}" srcOrd="0" destOrd="0" presId="urn:microsoft.com/office/officeart/2005/8/layout/orgChart1"/>
    <dgm:cxn modelId="{941D11B8-4DA7-4921-A503-B99D26A9139E}" type="presParOf" srcId="{61C938FD-8157-4072-BD98-36ED8CAA2DBC}" destId="{BC483611-F769-405E-B1AA-60824FB86305}" srcOrd="0" destOrd="0" presId="urn:microsoft.com/office/officeart/2005/8/layout/orgChart1"/>
    <dgm:cxn modelId="{EDCA74F2-0E92-4B4D-903D-AE8DACD3F0E3}" type="presParOf" srcId="{61C938FD-8157-4072-BD98-36ED8CAA2DBC}" destId="{54DDABCE-0508-4B03-A1CC-3C5D225922EF}" srcOrd="1" destOrd="0" presId="urn:microsoft.com/office/officeart/2005/8/layout/orgChart1"/>
    <dgm:cxn modelId="{8FA29883-57F2-4A9B-9D54-DA5A1ECF6EBD}" type="presParOf" srcId="{617F951E-CBAA-41F3-B0CF-1E20FD16C089}" destId="{597BA5FF-CD1E-43BD-902F-3BD2CD1E1A0A}" srcOrd="1" destOrd="0" presId="urn:microsoft.com/office/officeart/2005/8/layout/orgChart1"/>
    <dgm:cxn modelId="{6CDFDCE5-2C4A-4312-AA67-79C6056E975B}" type="presParOf" srcId="{617F951E-CBAA-41F3-B0CF-1E20FD16C089}" destId="{16A49CB8-1B9A-4EB5-9E8F-54D62FDAD37B}" srcOrd="2" destOrd="0" presId="urn:microsoft.com/office/officeart/2005/8/layout/orgChart1"/>
    <dgm:cxn modelId="{F316C8C8-FEDF-47E9-9B0A-087746E197E8}" type="presParOf" srcId="{E3E134BB-B47B-4D85-9D0E-9C82B3F1D256}" destId="{61957666-79A1-46BB-A9D9-8A1F225561E1}" srcOrd="2" destOrd="0" presId="urn:microsoft.com/office/officeart/2005/8/layout/orgChart1"/>
  </dgm:cxnLst>
  <dgm:bg/>
  <dgm:whole/>
  <dgm:extLst>
    <a:ext uri="http://schemas.microsoft.com/office/drawing/2008/diagram"/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FF6D20-C9C7-4FD9-BAC8-A47BDF0F489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B726BC-E0FF-4E2D-B0BE-86E53545E2F2}">
      <dgm:prSet phldrT="[Текст]"/>
      <dgm:spPr/>
      <dgm:t>
        <a:bodyPr/>
        <a:lstStyle/>
        <a:p>
          <a:r>
            <a:rPr lang="uk-UA" dirty="0" err="1" smtClean="0"/>
            <a:t>ІТ-аудит</a:t>
          </a:r>
          <a:endParaRPr lang="ru-RU" dirty="0"/>
        </a:p>
      </dgm:t>
    </dgm:pt>
    <dgm:pt modelId="{7D370940-06E3-4410-89FD-5D8E0311B9AE}" type="parTrans" cxnId="{47437A5D-59A1-4309-9784-83FC192E6368}">
      <dgm:prSet/>
      <dgm:spPr/>
      <dgm:t>
        <a:bodyPr/>
        <a:lstStyle/>
        <a:p>
          <a:endParaRPr lang="ru-RU"/>
        </a:p>
      </dgm:t>
    </dgm:pt>
    <dgm:pt modelId="{9890066C-3E25-4D53-9C40-B03D0F2FB994}" type="sibTrans" cxnId="{47437A5D-59A1-4309-9784-83FC192E6368}">
      <dgm:prSet/>
      <dgm:spPr/>
      <dgm:t>
        <a:bodyPr/>
        <a:lstStyle/>
        <a:p>
          <a:endParaRPr lang="ru-RU"/>
        </a:p>
      </dgm:t>
    </dgm:pt>
    <dgm:pt modelId="{729A9B25-D090-470B-A257-EFAD89E1EDD6}">
      <dgm:prSet phldrT="[Текст]"/>
      <dgm:spPr/>
      <dgm:t>
        <a:bodyPr/>
        <a:lstStyle/>
        <a:p>
          <a:r>
            <a:rPr lang="uk-UA" dirty="0" smtClean="0"/>
            <a:t>це комплекс дій спрямований на системний збір і фіксацію інформації про поточний стан </a:t>
          </a:r>
          <a:r>
            <a:rPr lang="uk-UA" dirty="0" err="1" smtClean="0"/>
            <a:t>ІТ-інфраструктури</a:t>
          </a:r>
          <a:r>
            <a:rPr lang="uk-UA" dirty="0" smtClean="0"/>
            <a:t>. Критичний аналіз отриманої інформації дозволяє оцінити відповідність Ваших </a:t>
          </a:r>
          <a:r>
            <a:rPr lang="uk-UA" dirty="0" err="1" smtClean="0"/>
            <a:t>ІТ-ресурсів</a:t>
          </a:r>
          <a:r>
            <a:rPr lang="uk-UA" dirty="0" smtClean="0"/>
            <a:t> вимогам бізнесу, а також виявити всі можливі ризики пов'язані з використанням комп'ютерних технологій</a:t>
          </a:r>
          <a:endParaRPr lang="ru-RU" dirty="0"/>
        </a:p>
      </dgm:t>
    </dgm:pt>
    <dgm:pt modelId="{3EAFB214-17FA-4626-94F7-06B8ABAEEB25}" type="parTrans" cxnId="{1EE51F69-482B-4D1E-921E-C597D1C139C5}">
      <dgm:prSet/>
      <dgm:spPr/>
      <dgm:t>
        <a:bodyPr/>
        <a:lstStyle/>
        <a:p>
          <a:endParaRPr lang="ru-RU"/>
        </a:p>
      </dgm:t>
    </dgm:pt>
    <dgm:pt modelId="{06744942-3D8C-4D5D-A72B-6675614072DE}" type="sibTrans" cxnId="{1EE51F69-482B-4D1E-921E-C597D1C139C5}">
      <dgm:prSet/>
      <dgm:spPr/>
      <dgm:t>
        <a:bodyPr/>
        <a:lstStyle/>
        <a:p>
          <a:endParaRPr lang="ru-RU"/>
        </a:p>
      </dgm:t>
    </dgm:pt>
    <dgm:pt modelId="{13419482-CA32-4513-A816-96233D11CD59}">
      <dgm:prSet phldrT="[Текст]"/>
      <dgm:spPr/>
      <dgm:t>
        <a:bodyPr/>
        <a:lstStyle/>
        <a:p>
          <a:r>
            <a:rPr lang="uk-UA" dirty="0" err="1" smtClean="0"/>
            <a:t>ІТ-аутсорсинг</a:t>
          </a:r>
          <a:endParaRPr lang="ru-RU" dirty="0"/>
        </a:p>
      </dgm:t>
    </dgm:pt>
    <dgm:pt modelId="{1DC63F36-8E5D-41FB-8BE2-25F17C0C80A5}" type="parTrans" cxnId="{A5C950FA-9D4C-4D18-A826-6A2E07E718AB}">
      <dgm:prSet/>
      <dgm:spPr/>
      <dgm:t>
        <a:bodyPr/>
        <a:lstStyle/>
        <a:p>
          <a:endParaRPr lang="ru-RU"/>
        </a:p>
      </dgm:t>
    </dgm:pt>
    <dgm:pt modelId="{468D6C88-152B-4CD4-920D-54BB9B994C10}" type="sibTrans" cxnId="{A5C950FA-9D4C-4D18-A826-6A2E07E718AB}">
      <dgm:prSet/>
      <dgm:spPr/>
      <dgm:t>
        <a:bodyPr/>
        <a:lstStyle/>
        <a:p>
          <a:endParaRPr lang="ru-RU"/>
        </a:p>
      </dgm:t>
    </dgm:pt>
    <dgm:pt modelId="{D9DFEE5C-EA40-428B-943B-DFC8BD1D3D23}">
      <dgm:prSet phldrT="[Текст]"/>
      <dgm:spPr/>
      <dgm:t>
        <a:bodyPr/>
        <a:lstStyle/>
        <a:p>
          <a:r>
            <a:rPr lang="uk-UA" dirty="0" smtClean="0"/>
            <a:t>передача </a:t>
          </a:r>
          <a:r>
            <a:rPr lang="uk-UA" dirty="0" smtClean="0">
              <a:hlinkClick xmlns:r="http://schemas.openxmlformats.org/officeDocument/2006/relationships" r:id="rId1" tooltip="Компанія"/>
            </a:rPr>
            <a:t>компанією</a:t>
          </a:r>
          <a:r>
            <a:rPr lang="uk-UA" dirty="0" smtClean="0"/>
            <a:t> </a:t>
          </a:r>
          <a:r>
            <a:rPr lang="uk-UA" dirty="0" err="1" smtClean="0"/>
            <a:t>неосновниx</a:t>
          </a:r>
          <a:r>
            <a:rPr lang="uk-UA" dirty="0" smtClean="0"/>
            <a:t> для компанії </a:t>
          </a:r>
          <a:r>
            <a:rPr lang="uk-UA" dirty="0" smtClean="0">
              <a:hlinkClick xmlns:r="http://schemas.openxmlformats.org/officeDocument/2006/relationships" r:id="rId2" tooltip="Бізнес-процес"/>
            </a:rPr>
            <a:t>бізнес-процесів</a:t>
          </a:r>
          <a:r>
            <a:rPr lang="uk-UA" dirty="0" smtClean="0"/>
            <a:t> стороннім виконавцям на умовах </a:t>
          </a:r>
          <a:r>
            <a:rPr lang="uk-UA" dirty="0" smtClean="0">
              <a:hlinkClick xmlns:r="http://schemas.openxmlformats.org/officeDocument/2006/relationships" r:id="rId3" tooltip="Субпідряд (ще не написана)"/>
            </a:rPr>
            <a:t>субпідряду</a:t>
          </a:r>
          <a:r>
            <a:rPr lang="uk-UA" dirty="0" smtClean="0"/>
            <a:t> — найчастіше з мотивів зменшення витрат на ці бізнес-процеси, або рідше, для покращення якості результату: послуг, комплектуючих, що виготовляються тощо</a:t>
          </a:r>
          <a:r>
            <a:rPr lang="uk-UA" baseline="30000" dirty="0" smtClean="0">
              <a:hlinkClick xmlns:r="http://schemas.openxmlformats.org/officeDocument/2006/relationships" r:id="rId4"/>
            </a:rPr>
            <a:t>[</a:t>
          </a:r>
          <a:r>
            <a:rPr lang="uk-UA" dirty="0" smtClean="0"/>
            <a:t>Раніше </a:t>
          </a:r>
          <a:r>
            <a:rPr lang="uk-UA" dirty="0" err="1" smtClean="0"/>
            <a:t>аутсорсингові</a:t>
          </a:r>
          <a:r>
            <a:rPr lang="uk-UA" dirty="0" smtClean="0"/>
            <a:t> компанії були зосереджені у великих містах, а нині цей напрямок активно розвивається в регіонах.</a:t>
          </a:r>
          <a:endParaRPr lang="ru-RU" dirty="0"/>
        </a:p>
      </dgm:t>
    </dgm:pt>
    <dgm:pt modelId="{DAFDD102-9A7C-4DA6-90F8-4D1549F72FF1}" type="parTrans" cxnId="{DE1F5185-E3DF-4728-9D7A-97DC203DEDF5}">
      <dgm:prSet/>
      <dgm:spPr/>
      <dgm:t>
        <a:bodyPr/>
        <a:lstStyle/>
        <a:p>
          <a:endParaRPr lang="ru-RU"/>
        </a:p>
      </dgm:t>
    </dgm:pt>
    <dgm:pt modelId="{7A7597C3-6520-4E9B-A615-B5A4682B2DE7}" type="sibTrans" cxnId="{DE1F5185-E3DF-4728-9D7A-97DC203DEDF5}">
      <dgm:prSet/>
      <dgm:spPr/>
      <dgm:t>
        <a:bodyPr/>
        <a:lstStyle/>
        <a:p>
          <a:endParaRPr lang="ru-RU"/>
        </a:p>
      </dgm:t>
    </dgm:pt>
    <dgm:pt modelId="{540A5D40-35D0-42F8-8DEA-AA3EFADCE4D3}">
      <dgm:prSet phldrT="[Текст]"/>
      <dgm:spPr/>
      <dgm:t>
        <a:bodyPr/>
        <a:lstStyle/>
        <a:p>
          <a:r>
            <a:rPr lang="uk-UA" dirty="0" err="1" smtClean="0"/>
            <a:t>ІТ-консалтинг</a:t>
          </a:r>
          <a:endParaRPr lang="ru-RU" dirty="0"/>
        </a:p>
      </dgm:t>
    </dgm:pt>
    <dgm:pt modelId="{ACF456C6-9DD9-4D72-8EC9-825BF9175B41}" type="parTrans" cxnId="{2F0CCE1A-794E-47AB-9D8B-3FB42AA89994}">
      <dgm:prSet/>
      <dgm:spPr/>
      <dgm:t>
        <a:bodyPr/>
        <a:lstStyle/>
        <a:p>
          <a:endParaRPr lang="ru-RU"/>
        </a:p>
      </dgm:t>
    </dgm:pt>
    <dgm:pt modelId="{CA4DFB22-9B0E-43F5-B6C5-FFCDBA4EF25B}" type="sibTrans" cxnId="{2F0CCE1A-794E-47AB-9D8B-3FB42AA89994}">
      <dgm:prSet/>
      <dgm:spPr/>
      <dgm:t>
        <a:bodyPr/>
        <a:lstStyle/>
        <a:p>
          <a:endParaRPr lang="ru-RU"/>
        </a:p>
      </dgm:t>
    </dgm:pt>
    <dgm:pt modelId="{A601D4A4-05F1-4655-BCED-FF22001FA935}">
      <dgm:prSet phldrT="[Текст]"/>
      <dgm:spPr/>
      <dgm:t>
        <a:bodyPr/>
        <a:lstStyle/>
        <a:p>
          <a:r>
            <a:rPr lang="uk-UA" dirty="0" smtClean="0"/>
            <a:t>застосовується для вирішення проблем підприємства, виходу із кризи, підвищення якості роботи та користується постійно зростаючим попитом.  </a:t>
          </a:r>
          <a:endParaRPr lang="ru-RU" dirty="0"/>
        </a:p>
      </dgm:t>
    </dgm:pt>
    <dgm:pt modelId="{7660C763-9EA6-4FB3-82A0-4E9FCB9B7EFD}" type="parTrans" cxnId="{21B1C60F-9142-4566-B222-32F993FB475F}">
      <dgm:prSet/>
      <dgm:spPr/>
      <dgm:t>
        <a:bodyPr/>
        <a:lstStyle/>
        <a:p>
          <a:endParaRPr lang="ru-RU"/>
        </a:p>
      </dgm:t>
    </dgm:pt>
    <dgm:pt modelId="{93BECDF7-207E-49BD-B56C-5ECFC029B082}" type="sibTrans" cxnId="{21B1C60F-9142-4566-B222-32F993FB475F}">
      <dgm:prSet/>
      <dgm:spPr/>
      <dgm:t>
        <a:bodyPr/>
        <a:lstStyle/>
        <a:p>
          <a:endParaRPr lang="ru-RU"/>
        </a:p>
      </dgm:t>
    </dgm:pt>
    <dgm:pt modelId="{1DD9640E-7E89-41C5-AE09-801AB44C43DD}" type="pres">
      <dgm:prSet presAssocID="{17FF6D20-C9C7-4FD9-BAC8-A47BDF0F489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A407A0-371A-49FD-8AC6-74FAE80C5095}" type="pres">
      <dgm:prSet presAssocID="{73B726BC-E0FF-4E2D-B0BE-86E53545E2F2}" presName="linNode" presStyleCnt="0"/>
      <dgm:spPr/>
    </dgm:pt>
    <dgm:pt modelId="{AFD73785-3ED7-420D-972E-B95B69A018F8}" type="pres">
      <dgm:prSet presAssocID="{73B726BC-E0FF-4E2D-B0BE-86E53545E2F2}" presName="parentText" presStyleLbl="node1" presStyleIdx="0" presStyleCnt="3" custScaleX="71770" custScaleY="5240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1DD8EF-736C-471B-8647-541B64BFC974}" type="pres">
      <dgm:prSet presAssocID="{73B726BC-E0FF-4E2D-B0BE-86E53545E2F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A57DF0-0673-4F57-8A67-57964A1F7908}" type="pres">
      <dgm:prSet presAssocID="{9890066C-3E25-4D53-9C40-B03D0F2FB994}" presName="sp" presStyleCnt="0"/>
      <dgm:spPr/>
    </dgm:pt>
    <dgm:pt modelId="{3534D7BB-E2B6-4A27-8CE1-D549051B0ABD}" type="pres">
      <dgm:prSet presAssocID="{13419482-CA32-4513-A816-96233D11CD59}" presName="linNode" presStyleCnt="0"/>
      <dgm:spPr/>
    </dgm:pt>
    <dgm:pt modelId="{2DC571A9-B39D-4F58-B47E-FB342233BDE4}" type="pres">
      <dgm:prSet presAssocID="{13419482-CA32-4513-A816-96233D11CD59}" presName="parentText" presStyleLbl="node1" presStyleIdx="1" presStyleCnt="3" custScaleX="71632" custScaleY="65630" custLinFactNeighborX="1451" custLinFactNeighborY="63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51C6E7-990C-4BDB-832D-7E5C928FCEC4}" type="pres">
      <dgm:prSet presAssocID="{13419482-CA32-4513-A816-96233D11CD59}" presName="descendantText" presStyleLbl="alignAccFollowNode1" presStyleIdx="1" presStyleCnt="3" custLinFactNeighborX="1620" custLinFactNeighborY="6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E1647D-F4ED-49CD-89C8-19FC0D76C06F}" type="pres">
      <dgm:prSet presAssocID="{468D6C88-152B-4CD4-920D-54BB9B994C10}" presName="sp" presStyleCnt="0"/>
      <dgm:spPr/>
    </dgm:pt>
    <dgm:pt modelId="{F6315AA6-CFCF-44FF-8DAE-4A77096F4FEA}" type="pres">
      <dgm:prSet presAssocID="{540A5D40-35D0-42F8-8DEA-AA3EFADCE4D3}" presName="linNode" presStyleCnt="0"/>
      <dgm:spPr/>
    </dgm:pt>
    <dgm:pt modelId="{53AE517C-A5B6-48E6-9513-2F04B73A197D}" type="pres">
      <dgm:prSet presAssocID="{540A5D40-35D0-42F8-8DEA-AA3EFADCE4D3}" presName="parentText" presStyleLbl="node1" presStyleIdx="2" presStyleCnt="3" custScaleX="74734" custScaleY="647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77DFF2-86FA-4E6D-9213-CA4DDDA3E589}" type="pres">
      <dgm:prSet presAssocID="{540A5D40-35D0-42F8-8DEA-AA3EFADCE4D3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1F5185-E3DF-4728-9D7A-97DC203DEDF5}" srcId="{13419482-CA32-4513-A816-96233D11CD59}" destId="{D9DFEE5C-EA40-428B-943B-DFC8BD1D3D23}" srcOrd="0" destOrd="0" parTransId="{DAFDD102-9A7C-4DA6-90F8-4D1549F72FF1}" sibTransId="{7A7597C3-6520-4E9B-A615-B5A4682B2DE7}"/>
    <dgm:cxn modelId="{22D9ED7C-3FC0-41CE-B28F-843372E54CC7}" type="presOf" srcId="{13419482-CA32-4513-A816-96233D11CD59}" destId="{2DC571A9-B39D-4F58-B47E-FB342233BDE4}" srcOrd="0" destOrd="0" presId="urn:microsoft.com/office/officeart/2005/8/layout/vList5"/>
    <dgm:cxn modelId="{AF8528DC-6711-4D72-A735-34F5995AD6B2}" type="presOf" srcId="{73B726BC-E0FF-4E2D-B0BE-86E53545E2F2}" destId="{AFD73785-3ED7-420D-972E-B95B69A018F8}" srcOrd="0" destOrd="0" presId="urn:microsoft.com/office/officeart/2005/8/layout/vList5"/>
    <dgm:cxn modelId="{14106F46-0D33-464F-A6CC-EE74529906B4}" type="presOf" srcId="{A601D4A4-05F1-4655-BCED-FF22001FA935}" destId="{D177DFF2-86FA-4E6D-9213-CA4DDDA3E589}" srcOrd="0" destOrd="0" presId="urn:microsoft.com/office/officeart/2005/8/layout/vList5"/>
    <dgm:cxn modelId="{1EE51F69-482B-4D1E-921E-C597D1C139C5}" srcId="{73B726BC-E0FF-4E2D-B0BE-86E53545E2F2}" destId="{729A9B25-D090-470B-A257-EFAD89E1EDD6}" srcOrd="0" destOrd="0" parTransId="{3EAFB214-17FA-4626-94F7-06B8ABAEEB25}" sibTransId="{06744942-3D8C-4D5D-A72B-6675614072DE}"/>
    <dgm:cxn modelId="{A591D4C0-03E2-4CE1-B22D-CA405BD7C188}" type="presOf" srcId="{540A5D40-35D0-42F8-8DEA-AA3EFADCE4D3}" destId="{53AE517C-A5B6-48E6-9513-2F04B73A197D}" srcOrd="0" destOrd="0" presId="urn:microsoft.com/office/officeart/2005/8/layout/vList5"/>
    <dgm:cxn modelId="{21B1C60F-9142-4566-B222-32F993FB475F}" srcId="{540A5D40-35D0-42F8-8DEA-AA3EFADCE4D3}" destId="{A601D4A4-05F1-4655-BCED-FF22001FA935}" srcOrd="0" destOrd="0" parTransId="{7660C763-9EA6-4FB3-82A0-4E9FCB9B7EFD}" sibTransId="{93BECDF7-207E-49BD-B56C-5ECFC029B082}"/>
    <dgm:cxn modelId="{47437A5D-59A1-4309-9784-83FC192E6368}" srcId="{17FF6D20-C9C7-4FD9-BAC8-A47BDF0F4892}" destId="{73B726BC-E0FF-4E2D-B0BE-86E53545E2F2}" srcOrd="0" destOrd="0" parTransId="{7D370940-06E3-4410-89FD-5D8E0311B9AE}" sibTransId="{9890066C-3E25-4D53-9C40-B03D0F2FB994}"/>
    <dgm:cxn modelId="{A5C950FA-9D4C-4D18-A826-6A2E07E718AB}" srcId="{17FF6D20-C9C7-4FD9-BAC8-A47BDF0F4892}" destId="{13419482-CA32-4513-A816-96233D11CD59}" srcOrd="1" destOrd="0" parTransId="{1DC63F36-8E5D-41FB-8BE2-25F17C0C80A5}" sibTransId="{468D6C88-152B-4CD4-920D-54BB9B994C10}"/>
    <dgm:cxn modelId="{C87C6A0C-9B71-4F6A-BF63-C56C0DDE6468}" type="presOf" srcId="{17FF6D20-C9C7-4FD9-BAC8-A47BDF0F4892}" destId="{1DD9640E-7E89-41C5-AE09-801AB44C43DD}" srcOrd="0" destOrd="0" presId="urn:microsoft.com/office/officeart/2005/8/layout/vList5"/>
    <dgm:cxn modelId="{CCC7E031-7584-4B33-B488-17505C1B31E1}" type="presOf" srcId="{729A9B25-D090-470B-A257-EFAD89E1EDD6}" destId="{491DD8EF-736C-471B-8647-541B64BFC974}" srcOrd="0" destOrd="0" presId="urn:microsoft.com/office/officeart/2005/8/layout/vList5"/>
    <dgm:cxn modelId="{2F0CCE1A-794E-47AB-9D8B-3FB42AA89994}" srcId="{17FF6D20-C9C7-4FD9-BAC8-A47BDF0F4892}" destId="{540A5D40-35D0-42F8-8DEA-AA3EFADCE4D3}" srcOrd="2" destOrd="0" parTransId="{ACF456C6-9DD9-4D72-8EC9-825BF9175B41}" sibTransId="{CA4DFB22-9B0E-43F5-B6C5-FFCDBA4EF25B}"/>
    <dgm:cxn modelId="{DD8F4551-8259-4253-B309-20A85836437C}" type="presOf" srcId="{D9DFEE5C-EA40-428B-943B-DFC8BD1D3D23}" destId="{C851C6E7-990C-4BDB-832D-7E5C928FCEC4}" srcOrd="0" destOrd="0" presId="urn:microsoft.com/office/officeart/2005/8/layout/vList5"/>
    <dgm:cxn modelId="{C79AD59C-F504-4F9E-AFA6-2DDEAC94E4FF}" type="presParOf" srcId="{1DD9640E-7E89-41C5-AE09-801AB44C43DD}" destId="{1FA407A0-371A-49FD-8AC6-74FAE80C5095}" srcOrd="0" destOrd="0" presId="urn:microsoft.com/office/officeart/2005/8/layout/vList5"/>
    <dgm:cxn modelId="{E91A2A8F-2794-4F7E-82D8-49C5FCEB7C7C}" type="presParOf" srcId="{1FA407A0-371A-49FD-8AC6-74FAE80C5095}" destId="{AFD73785-3ED7-420D-972E-B95B69A018F8}" srcOrd="0" destOrd="0" presId="urn:microsoft.com/office/officeart/2005/8/layout/vList5"/>
    <dgm:cxn modelId="{DEAEAFC8-F8FB-49C0-9C28-47DCF22BDF6A}" type="presParOf" srcId="{1FA407A0-371A-49FD-8AC6-74FAE80C5095}" destId="{491DD8EF-736C-471B-8647-541B64BFC974}" srcOrd="1" destOrd="0" presId="urn:microsoft.com/office/officeart/2005/8/layout/vList5"/>
    <dgm:cxn modelId="{D0CD5613-56A8-434F-B2AF-59474C313E6A}" type="presParOf" srcId="{1DD9640E-7E89-41C5-AE09-801AB44C43DD}" destId="{C9A57DF0-0673-4F57-8A67-57964A1F7908}" srcOrd="1" destOrd="0" presId="urn:microsoft.com/office/officeart/2005/8/layout/vList5"/>
    <dgm:cxn modelId="{D9910C92-351A-4A59-BA38-7D23F1CB312C}" type="presParOf" srcId="{1DD9640E-7E89-41C5-AE09-801AB44C43DD}" destId="{3534D7BB-E2B6-4A27-8CE1-D549051B0ABD}" srcOrd="2" destOrd="0" presId="urn:microsoft.com/office/officeart/2005/8/layout/vList5"/>
    <dgm:cxn modelId="{BF4C2E30-02D0-4337-B25C-448E9AAA6DA4}" type="presParOf" srcId="{3534D7BB-E2B6-4A27-8CE1-D549051B0ABD}" destId="{2DC571A9-B39D-4F58-B47E-FB342233BDE4}" srcOrd="0" destOrd="0" presId="urn:microsoft.com/office/officeart/2005/8/layout/vList5"/>
    <dgm:cxn modelId="{0DEF3646-F915-4C1E-81ED-3E6F2CC18F3A}" type="presParOf" srcId="{3534D7BB-E2B6-4A27-8CE1-D549051B0ABD}" destId="{C851C6E7-990C-4BDB-832D-7E5C928FCEC4}" srcOrd="1" destOrd="0" presId="urn:microsoft.com/office/officeart/2005/8/layout/vList5"/>
    <dgm:cxn modelId="{C53B1288-473C-4163-A55F-3850C43A5F80}" type="presParOf" srcId="{1DD9640E-7E89-41C5-AE09-801AB44C43DD}" destId="{EBE1647D-F4ED-49CD-89C8-19FC0D76C06F}" srcOrd="3" destOrd="0" presId="urn:microsoft.com/office/officeart/2005/8/layout/vList5"/>
    <dgm:cxn modelId="{1676E1BA-B43A-4783-BEDD-6CE2D9AB1954}" type="presParOf" srcId="{1DD9640E-7E89-41C5-AE09-801AB44C43DD}" destId="{F6315AA6-CFCF-44FF-8DAE-4A77096F4FEA}" srcOrd="4" destOrd="0" presId="urn:microsoft.com/office/officeart/2005/8/layout/vList5"/>
    <dgm:cxn modelId="{527DC197-442C-47F3-A783-F821FFFE736E}" type="presParOf" srcId="{F6315AA6-CFCF-44FF-8DAE-4A77096F4FEA}" destId="{53AE517C-A5B6-48E6-9513-2F04B73A197D}" srcOrd="0" destOrd="0" presId="urn:microsoft.com/office/officeart/2005/8/layout/vList5"/>
    <dgm:cxn modelId="{5ABE8F0E-B309-47E0-8E0E-054008D4020B}" type="presParOf" srcId="{F6315AA6-CFCF-44FF-8DAE-4A77096F4FEA}" destId="{D177DFF2-86FA-4E6D-9213-CA4DDDA3E589}" srcOrd="1" destOrd="0" presId="urn:microsoft.com/office/officeart/2005/8/layout/vList5"/>
  </dgm:cxnLst>
  <dgm:bg/>
  <dgm:whole/>
  <dgm:extLst>
    <a:ext uri="http://schemas.microsoft.com/office/drawing/2008/diagram"/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3C3B3F-CB0F-48EE-91E8-02ABBC6DE4C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25BED7-F7CC-492D-9BF5-947E2D93C35D}">
      <dgm:prSet phldrT="[Текст]" custT="1"/>
      <dgm:spPr/>
      <dgm:t>
        <a:bodyPr/>
        <a:lstStyle/>
        <a:p>
          <a:r>
            <a:rPr lang="uk-UA" sz="1800" dirty="0" smtClean="0"/>
            <a:t>Більше 200 працівників</a:t>
          </a:r>
          <a:endParaRPr lang="ru-RU" sz="1800" dirty="0"/>
        </a:p>
      </dgm:t>
    </dgm:pt>
    <dgm:pt modelId="{40EF2331-8C3D-49A6-83F9-E688318F8B92}" type="parTrans" cxnId="{0102E00F-E732-4DF4-81A7-B054E55A8B00}">
      <dgm:prSet/>
      <dgm:spPr/>
      <dgm:t>
        <a:bodyPr/>
        <a:lstStyle/>
        <a:p>
          <a:endParaRPr lang="ru-RU"/>
        </a:p>
      </dgm:t>
    </dgm:pt>
    <dgm:pt modelId="{58B4CF26-27B3-4E6C-9B7D-41B89DBC803D}" type="sibTrans" cxnId="{0102E00F-E732-4DF4-81A7-B054E55A8B00}">
      <dgm:prSet/>
      <dgm:spPr/>
      <dgm:t>
        <a:bodyPr/>
        <a:lstStyle/>
        <a:p>
          <a:endParaRPr lang="ru-RU"/>
        </a:p>
      </dgm:t>
    </dgm:pt>
    <dgm:pt modelId="{8B9D7DAE-5491-45B8-9303-B743B65B5D94}">
      <dgm:prSet phldrT="[Текст]"/>
      <dgm:spPr/>
      <dgm:t>
        <a:bodyPr/>
        <a:lstStyle/>
        <a:p>
          <a:r>
            <a:rPr lang="en-US" dirty="0" err="1" smtClean="0"/>
            <a:t>Ciklum</a:t>
          </a:r>
          <a:r>
            <a:rPr lang="en-US" dirty="0" smtClean="0"/>
            <a:t> – 15,81 </a:t>
          </a:r>
          <a:endParaRPr lang="ru-RU" dirty="0"/>
        </a:p>
      </dgm:t>
    </dgm:pt>
    <dgm:pt modelId="{94499D30-88FA-45C6-B141-DB22306D6347}" type="parTrans" cxnId="{A60BAEA6-C496-46BF-A761-2657550D6D7C}">
      <dgm:prSet/>
      <dgm:spPr/>
      <dgm:t>
        <a:bodyPr/>
        <a:lstStyle/>
        <a:p>
          <a:endParaRPr lang="ru-RU"/>
        </a:p>
      </dgm:t>
    </dgm:pt>
    <dgm:pt modelId="{AD739636-D3CF-48A4-A869-FB73040335BA}" type="sibTrans" cxnId="{A60BAEA6-C496-46BF-A761-2657550D6D7C}">
      <dgm:prSet/>
      <dgm:spPr/>
      <dgm:t>
        <a:bodyPr/>
        <a:lstStyle/>
        <a:p>
          <a:endParaRPr lang="ru-RU"/>
        </a:p>
      </dgm:t>
    </dgm:pt>
    <dgm:pt modelId="{3ECD42E2-FE6A-46C5-9870-DAEC1B2CD5DF}">
      <dgm:prSet phldrT="[Текст]"/>
      <dgm:spPr/>
      <dgm:t>
        <a:bodyPr/>
        <a:lstStyle/>
        <a:p>
          <a:r>
            <a:rPr lang="uk-UA" dirty="0" err="1" smtClean="0"/>
            <a:t>Luxoft</a:t>
          </a:r>
          <a:r>
            <a:rPr lang="uk-UA" dirty="0" smtClean="0"/>
            <a:t> Україна – 15,61 </a:t>
          </a:r>
          <a:endParaRPr lang="ru-RU" dirty="0"/>
        </a:p>
      </dgm:t>
    </dgm:pt>
    <dgm:pt modelId="{E00203A5-8362-4240-951F-182FB940DAF6}" type="parTrans" cxnId="{9C738B93-3B02-4383-BF87-B519543A7F6D}">
      <dgm:prSet/>
      <dgm:spPr/>
      <dgm:t>
        <a:bodyPr/>
        <a:lstStyle/>
        <a:p>
          <a:endParaRPr lang="ru-RU"/>
        </a:p>
      </dgm:t>
    </dgm:pt>
    <dgm:pt modelId="{FC776FAD-3784-4A82-AD65-42C6567EF5AA}" type="sibTrans" cxnId="{9C738B93-3B02-4383-BF87-B519543A7F6D}">
      <dgm:prSet/>
      <dgm:spPr/>
      <dgm:t>
        <a:bodyPr/>
        <a:lstStyle/>
        <a:p>
          <a:endParaRPr lang="ru-RU"/>
        </a:p>
      </dgm:t>
    </dgm:pt>
    <dgm:pt modelId="{8EF00744-C14B-4004-A6AA-CBC2C5B870F6}">
      <dgm:prSet phldrT="[Текст]"/>
      <dgm:spPr/>
      <dgm:t>
        <a:bodyPr/>
        <a:lstStyle/>
        <a:p>
          <a:r>
            <a:rPr lang="uk-UA" dirty="0" smtClean="0"/>
            <a:t>До 50 працівників</a:t>
          </a:r>
          <a:endParaRPr lang="ru-RU" dirty="0"/>
        </a:p>
      </dgm:t>
    </dgm:pt>
    <dgm:pt modelId="{8ADD35D5-ECA0-4D1A-B205-83B33549DBCA}" type="parTrans" cxnId="{A771BB78-BB20-4B95-B8C7-8CA841484B42}">
      <dgm:prSet/>
      <dgm:spPr/>
      <dgm:t>
        <a:bodyPr/>
        <a:lstStyle/>
        <a:p>
          <a:endParaRPr lang="ru-RU"/>
        </a:p>
      </dgm:t>
    </dgm:pt>
    <dgm:pt modelId="{D78703D5-7E3A-477F-83AE-0FA5506A2F69}" type="sibTrans" cxnId="{A771BB78-BB20-4B95-B8C7-8CA841484B42}">
      <dgm:prSet/>
      <dgm:spPr/>
      <dgm:t>
        <a:bodyPr/>
        <a:lstStyle/>
        <a:p>
          <a:endParaRPr lang="ru-RU"/>
        </a:p>
      </dgm:t>
    </dgm:pt>
    <dgm:pt modelId="{4BEFECC1-5A71-40AC-A183-EE561288E974}">
      <dgm:prSet phldrT="[Текст]"/>
      <dgm:spPr/>
      <dgm:t>
        <a:bodyPr/>
        <a:lstStyle/>
        <a:p>
          <a:r>
            <a:rPr lang="uk-UA" dirty="0" err="1" smtClean="0"/>
            <a:t>Sitecore</a:t>
          </a:r>
          <a:r>
            <a:rPr lang="uk-UA" dirty="0" smtClean="0"/>
            <a:t> </a:t>
          </a:r>
          <a:r>
            <a:rPr lang="uk-UA" dirty="0" err="1" smtClean="0"/>
            <a:t>Ukraine</a:t>
          </a:r>
          <a:r>
            <a:rPr lang="uk-UA" dirty="0" smtClean="0"/>
            <a:t> – 17,61 </a:t>
          </a:r>
          <a:endParaRPr lang="ru-RU" dirty="0"/>
        </a:p>
      </dgm:t>
    </dgm:pt>
    <dgm:pt modelId="{2908F76F-1028-447D-BC47-7BC5089BACDC}" type="parTrans" cxnId="{25ED8E0D-6EBE-4B77-A645-C37575DA2371}">
      <dgm:prSet/>
      <dgm:spPr/>
      <dgm:t>
        <a:bodyPr/>
        <a:lstStyle/>
        <a:p>
          <a:endParaRPr lang="ru-RU"/>
        </a:p>
      </dgm:t>
    </dgm:pt>
    <dgm:pt modelId="{37745A3E-E17B-4DF5-B920-E014AE3DBB8B}" type="sibTrans" cxnId="{25ED8E0D-6EBE-4B77-A645-C37575DA2371}">
      <dgm:prSet/>
      <dgm:spPr/>
      <dgm:t>
        <a:bodyPr/>
        <a:lstStyle/>
        <a:p>
          <a:endParaRPr lang="ru-RU"/>
        </a:p>
      </dgm:t>
    </dgm:pt>
    <dgm:pt modelId="{E20A538B-E887-44B9-B6F1-832F253E1819}">
      <dgm:prSet phldrT="[Текст]"/>
      <dgm:spPr/>
      <dgm:t>
        <a:bodyPr/>
        <a:lstStyle/>
        <a:p>
          <a:r>
            <a:rPr lang="uk-UA" dirty="0" err="1" smtClean="0"/>
            <a:t>Serena</a:t>
          </a:r>
          <a:r>
            <a:rPr lang="uk-UA" dirty="0" smtClean="0"/>
            <a:t> </a:t>
          </a:r>
          <a:r>
            <a:rPr lang="uk-UA" dirty="0" err="1" smtClean="0"/>
            <a:t>Software</a:t>
          </a:r>
          <a:r>
            <a:rPr lang="uk-UA" dirty="0" smtClean="0"/>
            <a:t> – 17,41 </a:t>
          </a:r>
          <a:endParaRPr lang="ru-RU" dirty="0"/>
        </a:p>
      </dgm:t>
    </dgm:pt>
    <dgm:pt modelId="{95633306-2670-4DB0-B0BB-84D26C99C965}" type="parTrans" cxnId="{8190931A-6AE5-4503-BC17-D4D1D0D97C3E}">
      <dgm:prSet/>
      <dgm:spPr/>
      <dgm:t>
        <a:bodyPr/>
        <a:lstStyle/>
        <a:p>
          <a:endParaRPr lang="ru-RU"/>
        </a:p>
      </dgm:t>
    </dgm:pt>
    <dgm:pt modelId="{30625E13-2B6A-4CB0-BD67-875E3E2D14E8}" type="sibTrans" cxnId="{8190931A-6AE5-4503-BC17-D4D1D0D97C3E}">
      <dgm:prSet/>
      <dgm:spPr/>
      <dgm:t>
        <a:bodyPr/>
        <a:lstStyle/>
        <a:p>
          <a:endParaRPr lang="ru-RU"/>
        </a:p>
      </dgm:t>
    </dgm:pt>
    <dgm:pt modelId="{41C9614E-3A69-4F11-820C-2C70866FDE8D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11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dirty="0" smtClean="0"/>
            <a:t>50-200 працівників</a:t>
          </a:r>
          <a:endParaRPr lang="ru-RU" sz="1800" dirty="0" smtClean="0"/>
        </a:p>
        <a:p>
          <a:pPr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dirty="0"/>
        </a:p>
      </dgm:t>
    </dgm:pt>
    <dgm:pt modelId="{EC565F88-B8AD-4EDC-97AA-E8953C2BDE18}" type="parTrans" cxnId="{0936BCFF-BF90-4D01-9D91-BFFA98DDD875}">
      <dgm:prSet/>
      <dgm:spPr/>
      <dgm:t>
        <a:bodyPr/>
        <a:lstStyle/>
        <a:p>
          <a:endParaRPr lang="ru-RU"/>
        </a:p>
      </dgm:t>
    </dgm:pt>
    <dgm:pt modelId="{0316B3FD-B084-45D5-8AB7-4DFEB0F6E931}" type="sibTrans" cxnId="{0936BCFF-BF90-4D01-9D91-BFFA98DDD875}">
      <dgm:prSet/>
      <dgm:spPr/>
      <dgm:t>
        <a:bodyPr/>
        <a:lstStyle/>
        <a:p>
          <a:endParaRPr lang="ru-RU"/>
        </a:p>
      </dgm:t>
    </dgm:pt>
    <dgm:pt modelId="{7E694153-288F-42D7-840B-D22956F0AF60}">
      <dgm:prSet phldrT="[Текст]"/>
      <dgm:spPr/>
      <dgm:t>
        <a:bodyPr/>
        <a:lstStyle/>
        <a:p>
          <a:r>
            <a:rPr lang="uk-UA" dirty="0" err="1" smtClean="0"/>
            <a:t>Cogniance</a:t>
          </a:r>
          <a:r>
            <a:rPr lang="uk-UA" dirty="0" smtClean="0"/>
            <a:t> – 17,49 </a:t>
          </a:r>
          <a:endParaRPr lang="ru-RU" dirty="0"/>
        </a:p>
      </dgm:t>
    </dgm:pt>
    <dgm:pt modelId="{20E1188F-E9D5-4D68-92A7-46F8DF0A5545}" type="parTrans" cxnId="{204F5FFE-AE11-43EB-BE9A-CB5F1D07152F}">
      <dgm:prSet/>
      <dgm:spPr/>
      <dgm:t>
        <a:bodyPr/>
        <a:lstStyle/>
        <a:p>
          <a:endParaRPr lang="ru-RU"/>
        </a:p>
      </dgm:t>
    </dgm:pt>
    <dgm:pt modelId="{3B5F5379-7ACE-4F2C-916A-07130CFFC8A7}" type="sibTrans" cxnId="{204F5FFE-AE11-43EB-BE9A-CB5F1D07152F}">
      <dgm:prSet/>
      <dgm:spPr/>
      <dgm:t>
        <a:bodyPr/>
        <a:lstStyle/>
        <a:p>
          <a:endParaRPr lang="ru-RU"/>
        </a:p>
      </dgm:t>
    </dgm:pt>
    <dgm:pt modelId="{CBECBB2F-3A90-4A92-B995-228AF3CFE5ED}">
      <dgm:prSet phldrT="[Текст]"/>
      <dgm:spPr/>
      <dgm:t>
        <a:bodyPr/>
        <a:lstStyle/>
        <a:p>
          <a:r>
            <a:rPr lang="uk-UA" dirty="0" err="1" smtClean="0"/>
            <a:t>Infopulse</a:t>
          </a:r>
          <a:r>
            <a:rPr lang="uk-UA" dirty="0" smtClean="0"/>
            <a:t> – 15,56 </a:t>
          </a:r>
          <a:endParaRPr lang="ru-RU" dirty="0"/>
        </a:p>
      </dgm:t>
    </dgm:pt>
    <dgm:pt modelId="{C6E6A8E5-D5AE-40D6-BA08-96F576660F4F}" type="parTrans" cxnId="{65DDA42B-A0EE-406C-9FF9-0F6159F7CF5A}">
      <dgm:prSet/>
      <dgm:spPr/>
      <dgm:t>
        <a:bodyPr/>
        <a:lstStyle/>
        <a:p>
          <a:endParaRPr lang="ru-RU"/>
        </a:p>
      </dgm:t>
    </dgm:pt>
    <dgm:pt modelId="{8BA02E4D-529A-4AB4-8ECB-9848C449AA57}" type="sibTrans" cxnId="{65DDA42B-A0EE-406C-9FF9-0F6159F7CF5A}">
      <dgm:prSet/>
      <dgm:spPr/>
      <dgm:t>
        <a:bodyPr/>
        <a:lstStyle/>
        <a:p>
          <a:endParaRPr lang="ru-RU"/>
        </a:p>
      </dgm:t>
    </dgm:pt>
    <dgm:pt modelId="{D5F93F35-06CA-4E6C-A82C-C2A7EEB1F28C}">
      <dgm:prSet/>
      <dgm:spPr/>
      <dgm:t>
        <a:bodyPr/>
        <a:lstStyle/>
        <a:p>
          <a:r>
            <a:rPr lang="uk-UA" dirty="0" smtClean="0"/>
            <a:t>SDL </a:t>
          </a:r>
          <a:r>
            <a:rPr lang="uk-UA" dirty="0" err="1" smtClean="0"/>
            <a:t>Tridion</a:t>
          </a:r>
          <a:r>
            <a:rPr lang="uk-UA" dirty="0" smtClean="0"/>
            <a:t> </a:t>
          </a:r>
          <a:r>
            <a:rPr lang="uk-UA" dirty="0" err="1" smtClean="0"/>
            <a:t>Development</a:t>
          </a:r>
          <a:r>
            <a:rPr lang="uk-UA" dirty="0" smtClean="0"/>
            <a:t> </a:t>
          </a:r>
          <a:r>
            <a:rPr lang="uk-UA" dirty="0" err="1" smtClean="0"/>
            <a:t>Lab</a:t>
          </a:r>
          <a:r>
            <a:rPr lang="uk-UA" dirty="0" smtClean="0"/>
            <a:t> </a:t>
          </a:r>
          <a:r>
            <a:rPr lang="uk-UA" dirty="0" err="1" smtClean="0"/>
            <a:t>Ukraine</a:t>
          </a:r>
          <a:r>
            <a:rPr lang="uk-UA" dirty="0" smtClean="0"/>
            <a:t> – 15,80 </a:t>
          </a:r>
          <a:endParaRPr lang="ru-RU" dirty="0"/>
        </a:p>
      </dgm:t>
    </dgm:pt>
    <dgm:pt modelId="{F3A0A600-0146-4BEF-948F-F408CE097261}" type="parTrans" cxnId="{1F6BE14C-2F63-4357-9D3C-5359CD06DB7E}">
      <dgm:prSet/>
      <dgm:spPr/>
      <dgm:t>
        <a:bodyPr/>
        <a:lstStyle/>
        <a:p>
          <a:endParaRPr lang="ru-RU"/>
        </a:p>
      </dgm:t>
    </dgm:pt>
    <dgm:pt modelId="{EF9C4793-2489-4880-97F1-AC106EAF16FB}" type="sibTrans" cxnId="{1F6BE14C-2F63-4357-9D3C-5359CD06DB7E}">
      <dgm:prSet/>
      <dgm:spPr/>
      <dgm:t>
        <a:bodyPr/>
        <a:lstStyle/>
        <a:p>
          <a:endParaRPr lang="ru-RU"/>
        </a:p>
      </dgm:t>
    </dgm:pt>
    <dgm:pt modelId="{4365642A-170A-4FA6-8F27-80EB08B5716E}">
      <dgm:prSet/>
      <dgm:spPr/>
      <dgm:t>
        <a:bodyPr/>
        <a:lstStyle/>
        <a:p>
          <a:r>
            <a:rPr lang="uk-UA" dirty="0" err="1" smtClean="0"/>
            <a:t>Initto</a:t>
          </a:r>
          <a:r>
            <a:rPr lang="uk-UA" dirty="0" smtClean="0"/>
            <a:t> – 18,23 </a:t>
          </a:r>
          <a:endParaRPr lang="ru-RU" dirty="0"/>
        </a:p>
      </dgm:t>
    </dgm:pt>
    <dgm:pt modelId="{30EDF1C2-22D5-4BCD-B52F-F448A0282F04}" type="parTrans" cxnId="{72DACCE4-0533-4D55-9286-888C6C107044}">
      <dgm:prSet/>
      <dgm:spPr/>
      <dgm:t>
        <a:bodyPr/>
        <a:lstStyle/>
        <a:p>
          <a:endParaRPr lang="ru-RU"/>
        </a:p>
      </dgm:t>
    </dgm:pt>
    <dgm:pt modelId="{2ED8FA83-FC06-40F7-B98D-721A4078BC7F}" type="sibTrans" cxnId="{72DACCE4-0533-4D55-9286-888C6C107044}">
      <dgm:prSet/>
      <dgm:spPr/>
      <dgm:t>
        <a:bodyPr/>
        <a:lstStyle/>
        <a:p>
          <a:endParaRPr lang="ru-RU"/>
        </a:p>
      </dgm:t>
    </dgm:pt>
    <dgm:pt modelId="{D3A8DA29-85B4-4558-B71A-FAA1FE6013BA}">
      <dgm:prSet/>
      <dgm:spPr/>
      <dgm:t>
        <a:bodyPr/>
        <a:lstStyle/>
        <a:p>
          <a:r>
            <a:rPr lang="uk-UA" dirty="0" err="1" smtClean="0"/>
            <a:t>Kuadriga</a:t>
          </a:r>
          <a:r>
            <a:rPr lang="uk-UA" dirty="0" smtClean="0"/>
            <a:t> – 17,88 </a:t>
          </a:r>
          <a:endParaRPr lang="ru-RU" dirty="0"/>
        </a:p>
      </dgm:t>
    </dgm:pt>
    <dgm:pt modelId="{822B15E0-1740-4DF1-994E-A8F6D5F79387}" type="parTrans" cxnId="{99FC7D59-278E-4CA2-957F-69A937BAF394}">
      <dgm:prSet/>
      <dgm:spPr/>
      <dgm:t>
        <a:bodyPr/>
        <a:lstStyle/>
        <a:p>
          <a:endParaRPr lang="ru-RU"/>
        </a:p>
      </dgm:t>
    </dgm:pt>
    <dgm:pt modelId="{9812D048-3E4C-41C9-A7E1-BAD51ED68482}" type="sibTrans" cxnId="{99FC7D59-278E-4CA2-957F-69A937BAF394}">
      <dgm:prSet/>
      <dgm:spPr/>
      <dgm:t>
        <a:bodyPr/>
        <a:lstStyle/>
        <a:p>
          <a:endParaRPr lang="ru-RU"/>
        </a:p>
      </dgm:t>
    </dgm:pt>
    <dgm:pt modelId="{5BFA5754-C703-4AF8-8D64-4A98F5EFAAE4}">
      <dgm:prSet/>
      <dgm:spPr/>
      <dgm:t>
        <a:bodyPr/>
        <a:lstStyle/>
        <a:p>
          <a:r>
            <a:rPr lang="uk-UA" dirty="0" err="1" smtClean="0"/>
            <a:t>Railsware</a:t>
          </a:r>
          <a:r>
            <a:rPr lang="uk-UA" dirty="0" smtClean="0"/>
            <a:t> LLC – 16,54 </a:t>
          </a:r>
          <a:endParaRPr lang="ru-RU" dirty="0"/>
        </a:p>
      </dgm:t>
    </dgm:pt>
    <dgm:pt modelId="{26E9B7E9-EF3B-4DCB-9E70-9D07F20B47F4}" type="parTrans" cxnId="{A058DB2F-1989-49D0-94BA-FDD3C511AFA3}">
      <dgm:prSet/>
      <dgm:spPr/>
      <dgm:t>
        <a:bodyPr/>
        <a:lstStyle/>
        <a:p>
          <a:endParaRPr lang="ru-RU"/>
        </a:p>
      </dgm:t>
    </dgm:pt>
    <dgm:pt modelId="{539B5B43-B362-433E-8FFC-FDD5956A467B}" type="sibTrans" cxnId="{A058DB2F-1989-49D0-94BA-FDD3C511AFA3}">
      <dgm:prSet/>
      <dgm:spPr/>
      <dgm:t>
        <a:bodyPr/>
        <a:lstStyle/>
        <a:p>
          <a:endParaRPr lang="ru-RU"/>
        </a:p>
      </dgm:t>
    </dgm:pt>
    <dgm:pt modelId="{0FB4EC82-F00A-4846-90B0-967C23A06FF5}">
      <dgm:prSet/>
      <dgm:spPr/>
      <dgm:t>
        <a:bodyPr/>
        <a:lstStyle/>
        <a:p>
          <a:r>
            <a:rPr lang="uk-UA" dirty="0" err="1" smtClean="0"/>
            <a:t>Grid</a:t>
          </a:r>
          <a:r>
            <a:rPr lang="uk-UA" dirty="0" smtClean="0"/>
            <a:t> Dynamics – 16,26 </a:t>
          </a:r>
          <a:endParaRPr lang="ru-RU" dirty="0"/>
        </a:p>
      </dgm:t>
    </dgm:pt>
    <dgm:pt modelId="{260591E0-65D1-4F7C-B4AE-0F8EE8A53B91}" type="parTrans" cxnId="{F67FB9D5-53FD-4629-951C-05C700A1CAFA}">
      <dgm:prSet/>
      <dgm:spPr/>
      <dgm:t>
        <a:bodyPr/>
        <a:lstStyle/>
        <a:p>
          <a:endParaRPr lang="ru-RU"/>
        </a:p>
      </dgm:t>
    </dgm:pt>
    <dgm:pt modelId="{CBAD4BEE-FBF3-4D26-BC06-015BF5CC7E62}" type="sibTrans" cxnId="{F67FB9D5-53FD-4629-951C-05C700A1CAFA}">
      <dgm:prSet/>
      <dgm:spPr/>
      <dgm:t>
        <a:bodyPr/>
        <a:lstStyle/>
        <a:p>
          <a:endParaRPr lang="ru-RU"/>
        </a:p>
      </dgm:t>
    </dgm:pt>
    <dgm:pt modelId="{C677DB5E-3FFA-4D41-9B08-7519F770A605}">
      <dgm:prSet phldrT="[Текст]"/>
      <dgm:spPr/>
      <dgm:t>
        <a:bodyPr/>
        <a:lstStyle/>
        <a:p>
          <a:r>
            <a:rPr lang="uk-UA" dirty="0" smtClean="0"/>
            <a:t>ELEKS </a:t>
          </a:r>
          <a:r>
            <a:rPr lang="uk-UA" dirty="0" err="1" smtClean="0"/>
            <a:t>Software</a:t>
          </a:r>
          <a:r>
            <a:rPr lang="uk-UA" dirty="0" smtClean="0"/>
            <a:t> – 14,77 </a:t>
          </a:r>
          <a:endParaRPr lang="ru-RU" dirty="0"/>
        </a:p>
      </dgm:t>
    </dgm:pt>
    <dgm:pt modelId="{B8F4BA35-9659-4596-8DA0-8F907916C9E9}" type="parTrans" cxnId="{8CE085D5-67E3-4E56-9BF0-773B2CE603D9}">
      <dgm:prSet/>
      <dgm:spPr/>
      <dgm:t>
        <a:bodyPr/>
        <a:lstStyle/>
        <a:p>
          <a:endParaRPr lang="ru-RU"/>
        </a:p>
      </dgm:t>
    </dgm:pt>
    <dgm:pt modelId="{AAEACD70-E288-4101-A906-D4D0F0EE4587}" type="sibTrans" cxnId="{8CE085D5-67E3-4E56-9BF0-773B2CE603D9}">
      <dgm:prSet/>
      <dgm:spPr/>
      <dgm:t>
        <a:bodyPr/>
        <a:lstStyle/>
        <a:p>
          <a:endParaRPr lang="ru-RU"/>
        </a:p>
      </dgm:t>
    </dgm:pt>
    <dgm:pt modelId="{8429597C-D3E1-47C6-9EFD-26EFB275614A}">
      <dgm:prSet phldrT="[Текст]"/>
      <dgm:spPr/>
      <dgm:t>
        <a:bodyPr/>
        <a:lstStyle/>
        <a:p>
          <a:r>
            <a:rPr lang="uk-UA" dirty="0" err="1" smtClean="0"/>
            <a:t>Materialise</a:t>
          </a:r>
          <a:r>
            <a:rPr lang="uk-UA" dirty="0" smtClean="0"/>
            <a:t> – 14,85 </a:t>
          </a:r>
          <a:endParaRPr lang="ru-RU" dirty="0"/>
        </a:p>
      </dgm:t>
    </dgm:pt>
    <dgm:pt modelId="{B87DAB69-4B5C-40DB-90A4-B2046DC2066D}" type="parTrans" cxnId="{1F400232-D3A4-4732-8E2D-6154C8C6320F}">
      <dgm:prSet/>
      <dgm:spPr/>
      <dgm:t>
        <a:bodyPr/>
        <a:lstStyle/>
        <a:p>
          <a:endParaRPr lang="ru-RU"/>
        </a:p>
      </dgm:t>
    </dgm:pt>
    <dgm:pt modelId="{4EB32AA3-88B2-4DA0-B7BA-3A0865D48E33}" type="sibTrans" cxnId="{1F400232-D3A4-4732-8E2D-6154C8C6320F}">
      <dgm:prSet/>
      <dgm:spPr/>
      <dgm:t>
        <a:bodyPr/>
        <a:lstStyle/>
        <a:p>
          <a:endParaRPr lang="ru-RU"/>
        </a:p>
      </dgm:t>
    </dgm:pt>
    <dgm:pt modelId="{087C84D2-52C3-4AA0-AA10-A9675BE3DFB0}">
      <dgm:prSet phldrT="[Текст]"/>
      <dgm:spPr/>
      <dgm:t>
        <a:bodyPr/>
        <a:lstStyle/>
        <a:p>
          <a:r>
            <a:rPr lang="uk-UA" dirty="0" err="1" smtClean="0"/>
            <a:t>Magento</a:t>
          </a:r>
          <a:r>
            <a:rPr lang="uk-UA" dirty="0" smtClean="0"/>
            <a:t> – 16,57 </a:t>
          </a:r>
          <a:endParaRPr lang="ru-RU" dirty="0"/>
        </a:p>
      </dgm:t>
    </dgm:pt>
    <dgm:pt modelId="{FBEB11DB-3D22-48AA-9C02-F3C3ADB3C222}" type="parTrans" cxnId="{919A31FA-A5B6-49C6-B76D-17BC9A0C323D}">
      <dgm:prSet/>
      <dgm:spPr/>
      <dgm:t>
        <a:bodyPr/>
        <a:lstStyle/>
        <a:p>
          <a:endParaRPr lang="ru-RU"/>
        </a:p>
      </dgm:t>
    </dgm:pt>
    <dgm:pt modelId="{EAC3EF20-76A1-4219-8264-D83ECCF75473}" type="sibTrans" cxnId="{919A31FA-A5B6-49C6-B76D-17BC9A0C323D}">
      <dgm:prSet/>
      <dgm:spPr/>
      <dgm:t>
        <a:bodyPr/>
        <a:lstStyle/>
        <a:p>
          <a:endParaRPr lang="ru-RU"/>
        </a:p>
      </dgm:t>
    </dgm:pt>
    <dgm:pt modelId="{37879D7C-CCB7-4E6B-A81F-6DB9E83F9D62}">
      <dgm:prSet phldrT="[Текст]"/>
      <dgm:spPr/>
      <dgm:t>
        <a:bodyPr/>
        <a:lstStyle/>
        <a:p>
          <a:r>
            <a:rPr lang="uk-UA" dirty="0" err="1" smtClean="0"/>
            <a:t>DataArt</a:t>
          </a:r>
          <a:r>
            <a:rPr lang="uk-UA" dirty="0" smtClean="0"/>
            <a:t> – 17,04 </a:t>
          </a:r>
          <a:endParaRPr lang="ru-RU" dirty="0"/>
        </a:p>
      </dgm:t>
    </dgm:pt>
    <dgm:pt modelId="{1836DD95-C0B2-4594-82AB-2C8DC0E45BC6}" type="parTrans" cxnId="{C91D92E9-9E29-4862-8E56-B38E08CE2A9A}">
      <dgm:prSet/>
      <dgm:spPr/>
      <dgm:t>
        <a:bodyPr/>
        <a:lstStyle/>
        <a:p>
          <a:endParaRPr lang="ru-RU"/>
        </a:p>
      </dgm:t>
    </dgm:pt>
    <dgm:pt modelId="{B0084B20-053D-4F70-B1E0-A2AF6FE0E8A5}" type="sibTrans" cxnId="{C91D92E9-9E29-4862-8E56-B38E08CE2A9A}">
      <dgm:prSet/>
      <dgm:spPr/>
      <dgm:t>
        <a:bodyPr/>
        <a:lstStyle/>
        <a:p>
          <a:endParaRPr lang="ru-RU"/>
        </a:p>
      </dgm:t>
    </dgm:pt>
    <dgm:pt modelId="{756C4755-CF9C-4340-BD8E-C96AE4DB7328}" type="pres">
      <dgm:prSet presAssocID="{AB3C3B3F-CB0F-48EE-91E8-02ABBC6DE4C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888171D-FAF9-4958-A552-0653AEE77072}" type="pres">
      <dgm:prSet presAssocID="{0925BED7-F7CC-492D-9BF5-947E2D93C35D}" presName="root" presStyleCnt="0"/>
      <dgm:spPr/>
    </dgm:pt>
    <dgm:pt modelId="{E929EE3D-E993-4B2F-BDAF-3F837D126A97}" type="pres">
      <dgm:prSet presAssocID="{0925BED7-F7CC-492D-9BF5-947E2D93C35D}" presName="rootComposite" presStyleCnt="0"/>
      <dgm:spPr/>
    </dgm:pt>
    <dgm:pt modelId="{1E405D64-0F24-4684-8BE1-2BA5A1E130F0}" type="pres">
      <dgm:prSet presAssocID="{0925BED7-F7CC-492D-9BF5-947E2D93C35D}" presName="rootText" presStyleLbl="node1" presStyleIdx="0" presStyleCnt="3" custScaleX="232690"/>
      <dgm:spPr/>
      <dgm:t>
        <a:bodyPr/>
        <a:lstStyle/>
        <a:p>
          <a:endParaRPr lang="ru-RU"/>
        </a:p>
      </dgm:t>
    </dgm:pt>
    <dgm:pt modelId="{1096C933-D3F3-4189-B564-943D0894990D}" type="pres">
      <dgm:prSet presAssocID="{0925BED7-F7CC-492D-9BF5-947E2D93C35D}" presName="rootConnector" presStyleLbl="node1" presStyleIdx="0" presStyleCnt="3"/>
      <dgm:spPr/>
      <dgm:t>
        <a:bodyPr/>
        <a:lstStyle/>
        <a:p>
          <a:endParaRPr lang="ru-RU"/>
        </a:p>
      </dgm:t>
    </dgm:pt>
    <dgm:pt modelId="{C32BDDDB-10C4-4773-B707-78973A39D4A1}" type="pres">
      <dgm:prSet presAssocID="{0925BED7-F7CC-492D-9BF5-947E2D93C35D}" presName="childShape" presStyleCnt="0"/>
      <dgm:spPr/>
    </dgm:pt>
    <dgm:pt modelId="{C1B89D1A-2F94-44A8-B626-3BFBA8923E11}" type="pres">
      <dgm:prSet presAssocID="{94499D30-88FA-45C6-B141-DB22306D6347}" presName="Name13" presStyleLbl="parChTrans1D2" presStyleIdx="0" presStyleCnt="15"/>
      <dgm:spPr/>
      <dgm:t>
        <a:bodyPr/>
        <a:lstStyle/>
        <a:p>
          <a:endParaRPr lang="ru-RU"/>
        </a:p>
      </dgm:t>
    </dgm:pt>
    <dgm:pt modelId="{2C3F5E6F-F19B-46E4-8261-4A06A5257042}" type="pres">
      <dgm:prSet presAssocID="{8B9D7DAE-5491-45B8-9303-B743B65B5D94}" presName="childText" presStyleLbl="bgAcc1" presStyleIdx="0" presStyleCnt="15" custScaleX="208315" custLinFactNeighborX="2023" custLinFactNeighborY="73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0D69E6-D978-4737-B84C-2F0890AB3292}" type="pres">
      <dgm:prSet presAssocID="{E00203A5-8362-4240-951F-182FB940DAF6}" presName="Name13" presStyleLbl="parChTrans1D2" presStyleIdx="1" presStyleCnt="15"/>
      <dgm:spPr/>
      <dgm:t>
        <a:bodyPr/>
        <a:lstStyle/>
        <a:p>
          <a:endParaRPr lang="ru-RU"/>
        </a:p>
      </dgm:t>
    </dgm:pt>
    <dgm:pt modelId="{93B38028-15EA-446F-807F-188DD4B8B3D4}" type="pres">
      <dgm:prSet presAssocID="{3ECD42E2-FE6A-46C5-9870-DAEC1B2CD5DF}" presName="childText" presStyleLbl="bgAcc1" presStyleIdx="1" presStyleCnt="15" custScaleX="2111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5936CB-0FD8-4523-A69C-B12A388F1C1C}" type="pres">
      <dgm:prSet presAssocID="{C6E6A8E5-D5AE-40D6-BA08-96F576660F4F}" presName="Name13" presStyleLbl="parChTrans1D2" presStyleIdx="2" presStyleCnt="15"/>
      <dgm:spPr/>
      <dgm:t>
        <a:bodyPr/>
        <a:lstStyle/>
        <a:p>
          <a:endParaRPr lang="ru-RU"/>
        </a:p>
      </dgm:t>
    </dgm:pt>
    <dgm:pt modelId="{0AF18795-BBF5-49A9-8CA2-0D5A2D0BEBFB}" type="pres">
      <dgm:prSet presAssocID="{CBECBB2F-3A90-4A92-B995-228AF3CFE5ED}" presName="childText" presStyleLbl="bgAcc1" presStyleIdx="2" presStyleCnt="15" custScaleX="2123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8C1F88-74E6-4553-B3F8-DFADF027D66E}" type="pres">
      <dgm:prSet presAssocID="{B87DAB69-4B5C-40DB-90A4-B2046DC2066D}" presName="Name13" presStyleLbl="parChTrans1D2" presStyleIdx="3" presStyleCnt="15"/>
      <dgm:spPr/>
      <dgm:t>
        <a:bodyPr/>
        <a:lstStyle/>
        <a:p>
          <a:endParaRPr lang="ru-RU"/>
        </a:p>
      </dgm:t>
    </dgm:pt>
    <dgm:pt modelId="{D17EEB14-2466-446C-B20D-A7076986550C}" type="pres">
      <dgm:prSet presAssocID="{8429597C-D3E1-47C6-9EFD-26EFB275614A}" presName="childText" presStyleLbl="bgAcc1" presStyleIdx="3" presStyleCnt="15" custScaleX="2111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5FDF0B-DBF8-4285-A5F5-9FC927F8B360}" type="pres">
      <dgm:prSet presAssocID="{B8F4BA35-9659-4596-8DA0-8F907916C9E9}" presName="Name13" presStyleLbl="parChTrans1D2" presStyleIdx="4" presStyleCnt="15"/>
      <dgm:spPr/>
      <dgm:t>
        <a:bodyPr/>
        <a:lstStyle/>
        <a:p>
          <a:endParaRPr lang="ru-RU"/>
        </a:p>
      </dgm:t>
    </dgm:pt>
    <dgm:pt modelId="{E31EB599-EBF9-4BA2-AE37-78AB74BB092C}" type="pres">
      <dgm:prSet presAssocID="{C677DB5E-3FFA-4D41-9B08-7519F770A605}" presName="childText" presStyleLbl="bgAcc1" presStyleIdx="4" presStyleCnt="15" custScaleX="2111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E63C75-3264-43E1-878A-499DD49BA9DF}" type="pres">
      <dgm:prSet presAssocID="{41C9614E-3A69-4F11-820C-2C70866FDE8D}" presName="root" presStyleCnt="0"/>
      <dgm:spPr/>
    </dgm:pt>
    <dgm:pt modelId="{2F541768-A3AC-43C4-B1F7-14E7CA6E2C9A}" type="pres">
      <dgm:prSet presAssocID="{41C9614E-3A69-4F11-820C-2C70866FDE8D}" presName="rootComposite" presStyleCnt="0"/>
      <dgm:spPr/>
    </dgm:pt>
    <dgm:pt modelId="{3D215F41-A912-4B97-95B9-1F2497E79A90}" type="pres">
      <dgm:prSet presAssocID="{41C9614E-3A69-4F11-820C-2C70866FDE8D}" presName="rootText" presStyleLbl="node1" presStyleIdx="1" presStyleCnt="3" custScaleX="213524"/>
      <dgm:spPr/>
      <dgm:t>
        <a:bodyPr/>
        <a:lstStyle/>
        <a:p>
          <a:endParaRPr lang="ru-RU"/>
        </a:p>
      </dgm:t>
    </dgm:pt>
    <dgm:pt modelId="{49D0C111-D1BD-4937-9FC9-6D28683EA36D}" type="pres">
      <dgm:prSet presAssocID="{41C9614E-3A69-4F11-820C-2C70866FDE8D}" presName="rootConnector" presStyleLbl="node1" presStyleIdx="1" presStyleCnt="3"/>
      <dgm:spPr/>
      <dgm:t>
        <a:bodyPr/>
        <a:lstStyle/>
        <a:p>
          <a:endParaRPr lang="ru-RU"/>
        </a:p>
      </dgm:t>
    </dgm:pt>
    <dgm:pt modelId="{E77AD38D-C6A2-4ACA-A313-00C896BE554B}" type="pres">
      <dgm:prSet presAssocID="{41C9614E-3A69-4F11-820C-2C70866FDE8D}" presName="childShape" presStyleCnt="0"/>
      <dgm:spPr/>
    </dgm:pt>
    <dgm:pt modelId="{23B9BFF0-6A8B-4942-9BC6-3AE473CE75AA}" type="pres">
      <dgm:prSet presAssocID="{2908F76F-1028-447D-BC47-7BC5089BACDC}" presName="Name13" presStyleLbl="parChTrans1D2" presStyleIdx="5" presStyleCnt="15"/>
      <dgm:spPr/>
      <dgm:t>
        <a:bodyPr/>
        <a:lstStyle/>
        <a:p>
          <a:endParaRPr lang="ru-RU"/>
        </a:p>
      </dgm:t>
    </dgm:pt>
    <dgm:pt modelId="{8C84EB12-D858-4E28-87A0-BDF2614CD825}" type="pres">
      <dgm:prSet presAssocID="{4BEFECC1-5A71-40AC-A183-EE561288E974}" presName="childText" presStyleLbl="bgAcc1" presStyleIdx="5" presStyleCnt="15" custScaleX="1969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AA2871-D346-4375-8578-B80E25938485}" type="pres">
      <dgm:prSet presAssocID="{20E1188F-E9D5-4D68-92A7-46F8DF0A5545}" presName="Name13" presStyleLbl="parChTrans1D2" presStyleIdx="6" presStyleCnt="15"/>
      <dgm:spPr/>
      <dgm:t>
        <a:bodyPr/>
        <a:lstStyle/>
        <a:p>
          <a:endParaRPr lang="ru-RU"/>
        </a:p>
      </dgm:t>
    </dgm:pt>
    <dgm:pt modelId="{D1A88C6D-CCF0-445E-A741-AEF62AE34E4F}" type="pres">
      <dgm:prSet presAssocID="{7E694153-288F-42D7-840B-D22956F0AF60}" presName="childText" presStyleLbl="bgAcc1" presStyleIdx="6" presStyleCnt="15" custScaleX="1969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E870B4-408A-4B1A-969E-E94DCBE9D09E}" type="pres">
      <dgm:prSet presAssocID="{95633306-2670-4DB0-B0BB-84D26C99C965}" presName="Name13" presStyleLbl="parChTrans1D2" presStyleIdx="7" presStyleCnt="15"/>
      <dgm:spPr/>
      <dgm:t>
        <a:bodyPr/>
        <a:lstStyle/>
        <a:p>
          <a:endParaRPr lang="ru-RU"/>
        </a:p>
      </dgm:t>
    </dgm:pt>
    <dgm:pt modelId="{912CE0E5-ACFE-4F28-8853-11283FE46DAD}" type="pres">
      <dgm:prSet presAssocID="{E20A538B-E887-44B9-B6F1-832F253E1819}" presName="childText" presStyleLbl="bgAcc1" presStyleIdx="7" presStyleCnt="15" custScaleX="1969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1260FB-250F-451A-BBD9-D3DCFF30BB15}" type="pres">
      <dgm:prSet presAssocID="{1836DD95-C0B2-4594-82AB-2C8DC0E45BC6}" presName="Name13" presStyleLbl="parChTrans1D2" presStyleIdx="8" presStyleCnt="15"/>
      <dgm:spPr/>
      <dgm:t>
        <a:bodyPr/>
        <a:lstStyle/>
        <a:p>
          <a:endParaRPr lang="ru-RU"/>
        </a:p>
      </dgm:t>
    </dgm:pt>
    <dgm:pt modelId="{8AA7C9F1-574C-4F69-B5C4-ABC4952CE4DB}" type="pres">
      <dgm:prSet presAssocID="{37879D7C-CCB7-4E6B-A81F-6DB9E83F9D62}" presName="childText" presStyleLbl="bgAcc1" presStyleIdx="8" presStyleCnt="15" custScaleX="1952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8B184C-A0A8-4B5B-B065-534A576E9EAE}" type="pres">
      <dgm:prSet presAssocID="{FBEB11DB-3D22-48AA-9C02-F3C3ADB3C222}" presName="Name13" presStyleLbl="parChTrans1D2" presStyleIdx="9" presStyleCnt="15"/>
      <dgm:spPr/>
      <dgm:t>
        <a:bodyPr/>
        <a:lstStyle/>
        <a:p>
          <a:endParaRPr lang="ru-RU"/>
        </a:p>
      </dgm:t>
    </dgm:pt>
    <dgm:pt modelId="{C0090D2E-E112-4911-B39F-F8E8C8F46E9B}" type="pres">
      <dgm:prSet presAssocID="{087C84D2-52C3-4AA0-AA10-A9675BE3DFB0}" presName="childText" presStyleLbl="bgAcc1" presStyleIdx="9" presStyleCnt="15" custScaleX="1969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D5A86E-4275-4BF7-844D-960E38FB895E}" type="pres">
      <dgm:prSet presAssocID="{8EF00744-C14B-4004-A6AA-CBC2C5B870F6}" presName="root" presStyleCnt="0"/>
      <dgm:spPr/>
    </dgm:pt>
    <dgm:pt modelId="{3E232369-83AA-41A4-829D-C8681D501CC3}" type="pres">
      <dgm:prSet presAssocID="{8EF00744-C14B-4004-A6AA-CBC2C5B870F6}" presName="rootComposite" presStyleCnt="0"/>
      <dgm:spPr/>
    </dgm:pt>
    <dgm:pt modelId="{EE70E104-D5BD-404D-9BEA-A7D696BAFE04}" type="pres">
      <dgm:prSet presAssocID="{8EF00744-C14B-4004-A6AA-CBC2C5B870F6}" presName="rootText" presStyleLbl="node1" presStyleIdx="2" presStyleCnt="3" custScaleX="202417"/>
      <dgm:spPr/>
      <dgm:t>
        <a:bodyPr/>
        <a:lstStyle/>
        <a:p>
          <a:endParaRPr lang="ru-RU"/>
        </a:p>
      </dgm:t>
    </dgm:pt>
    <dgm:pt modelId="{C7432FEC-D855-4E8A-92AD-A07CB6A6A4E3}" type="pres">
      <dgm:prSet presAssocID="{8EF00744-C14B-4004-A6AA-CBC2C5B870F6}" presName="rootConnector" presStyleLbl="node1" presStyleIdx="2" presStyleCnt="3"/>
      <dgm:spPr/>
      <dgm:t>
        <a:bodyPr/>
        <a:lstStyle/>
        <a:p>
          <a:endParaRPr lang="ru-RU"/>
        </a:p>
      </dgm:t>
    </dgm:pt>
    <dgm:pt modelId="{3AB1C6AB-F508-42F6-9019-ACA9136F4F7B}" type="pres">
      <dgm:prSet presAssocID="{8EF00744-C14B-4004-A6AA-CBC2C5B870F6}" presName="childShape" presStyleCnt="0"/>
      <dgm:spPr/>
    </dgm:pt>
    <dgm:pt modelId="{44E4B1E7-93CD-4B93-9212-A3A508B7C668}" type="pres">
      <dgm:prSet presAssocID="{30EDF1C2-22D5-4BCD-B52F-F448A0282F04}" presName="Name13" presStyleLbl="parChTrans1D2" presStyleIdx="10" presStyleCnt="15"/>
      <dgm:spPr/>
      <dgm:t>
        <a:bodyPr/>
        <a:lstStyle/>
        <a:p>
          <a:endParaRPr lang="ru-RU"/>
        </a:p>
      </dgm:t>
    </dgm:pt>
    <dgm:pt modelId="{13156809-0A03-45D1-B3BC-AE6E848B677A}" type="pres">
      <dgm:prSet presAssocID="{4365642A-170A-4FA6-8F27-80EB08B5716E}" presName="childText" presStyleLbl="bgAcc1" presStyleIdx="10" presStyleCnt="15" custScaleX="1936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389183-B6B7-49C6-BD9E-F52E60256F00}" type="pres">
      <dgm:prSet presAssocID="{822B15E0-1740-4DF1-994E-A8F6D5F79387}" presName="Name13" presStyleLbl="parChTrans1D2" presStyleIdx="11" presStyleCnt="15"/>
      <dgm:spPr/>
      <dgm:t>
        <a:bodyPr/>
        <a:lstStyle/>
        <a:p>
          <a:endParaRPr lang="ru-RU"/>
        </a:p>
      </dgm:t>
    </dgm:pt>
    <dgm:pt modelId="{8C6FDAD2-BFD8-487C-AA1B-9C1219351B2F}" type="pres">
      <dgm:prSet presAssocID="{D3A8DA29-85B4-4558-B71A-FAA1FE6013BA}" presName="childText" presStyleLbl="bgAcc1" presStyleIdx="11" presStyleCnt="15" custScaleX="1939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9D5D3F-2ECA-46AE-9F52-0EA8EE88F6EE}" type="pres">
      <dgm:prSet presAssocID="{26E9B7E9-EF3B-4DCB-9E70-9D07F20B47F4}" presName="Name13" presStyleLbl="parChTrans1D2" presStyleIdx="12" presStyleCnt="15"/>
      <dgm:spPr/>
      <dgm:t>
        <a:bodyPr/>
        <a:lstStyle/>
        <a:p>
          <a:endParaRPr lang="ru-RU"/>
        </a:p>
      </dgm:t>
    </dgm:pt>
    <dgm:pt modelId="{2B8B23E6-F91F-4774-A861-03900459C682}" type="pres">
      <dgm:prSet presAssocID="{5BFA5754-C703-4AF8-8D64-4A98F5EFAAE4}" presName="childText" presStyleLbl="bgAcc1" presStyleIdx="12" presStyleCnt="15" custScaleX="1954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9AB7B7-0E4E-47AA-A52E-D512B24ABE72}" type="pres">
      <dgm:prSet presAssocID="{260591E0-65D1-4F7C-B4AE-0F8EE8A53B91}" presName="Name13" presStyleLbl="parChTrans1D2" presStyleIdx="13" presStyleCnt="15"/>
      <dgm:spPr/>
      <dgm:t>
        <a:bodyPr/>
        <a:lstStyle/>
        <a:p>
          <a:endParaRPr lang="ru-RU"/>
        </a:p>
      </dgm:t>
    </dgm:pt>
    <dgm:pt modelId="{787D5F46-0101-4D00-B9E6-BB60F6F79AAB}" type="pres">
      <dgm:prSet presAssocID="{0FB4EC82-F00A-4846-90B0-967C23A06FF5}" presName="childText" presStyleLbl="bgAcc1" presStyleIdx="13" presStyleCnt="15" custScaleX="1936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AE58B6-562E-452B-838E-46BBBCB6E14D}" type="pres">
      <dgm:prSet presAssocID="{F3A0A600-0146-4BEF-948F-F408CE097261}" presName="Name13" presStyleLbl="parChTrans1D2" presStyleIdx="14" presStyleCnt="15"/>
      <dgm:spPr/>
      <dgm:t>
        <a:bodyPr/>
        <a:lstStyle/>
        <a:p>
          <a:endParaRPr lang="ru-RU"/>
        </a:p>
      </dgm:t>
    </dgm:pt>
    <dgm:pt modelId="{DD393265-D1C2-4BD5-B178-F5CC45A01611}" type="pres">
      <dgm:prSet presAssocID="{D5F93F35-06CA-4E6C-A82C-C2A7EEB1F28C}" presName="childText" presStyleLbl="bgAcc1" presStyleIdx="14" presStyleCnt="15" custScaleX="1936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CA6651-9A23-4805-9F59-C2FA5ED4C2B5}" type="presOf" srcId="{2908F76F-1028-447D-BC47-7BC5089BACDC}" destId="{23B9BFF0-6A8B-4942-9BC6-3AE473CE75AA}" srcOrd="0" destOrd="0" presId="urn:microsoft.com/office/officeart/2005/8/layout/hierarchy3"/>
    <dgm:cxn modelId="{15F5D346-6515-4DDF-AE74-42DA26830E8B}" type="presOf" srcId="{3ECD42E2-FE6A-46C5-9870-DAEC1B2CD5DF}" destId="{93B38028-15EA-446F-807F-188DD4B8B3D4}" srcOrd="0" destOrd="0" presId="urn:microsoft.com/office/officeart/2005/8/layout/hierarchy3"/>
    <dgm:cxn modelId="{15E2A621-215B-4981-B02F-3695BBDE6D03}" type="presOf" srcId="{95633306-2670-4DB0-B0BB-84D26C99C965}" destId="{F7E870B4-408A-4B1A-969E-E94DCBE9D09E}" srcOrd="0" destOrd="0" presId="urn:microsoft.com/office/officeart/2005/8/layout/hierarchy3"/>
    <dgm:cxn modelId="{919A31FA-A5B6-49C6-B76D-17BC9A0C323D}" srcId="{41C9614E-3A69-4F11-820C-2C70866FDE8D}" destId="{087C84D2-52C3-4AA0-AA10-A9675BE3DFB0}" srcOrd="4" destOrd="0" parTransId="{FBEB11DB-3D22-48AA-9C02-F3C3ADB3C222}" sibTransId="{EAC3EF20-76A1-4219-8264-D83ECCF75473}"/>
    <dgm:cxn modelId="{C5C76C75-52AD-4B84-99B2-2D6AA7EA50AB}" type="presOf" srcId="{37879D7C-CCB7-4E6B-A81F-6DB9E83F9D62}" destId="{8AA7C9F1-574C-4F69-B5C4-ABC4952CE4DB}" srcOrd="0" destOrd="0" presId="urn:microsoft.com/office/officeart/2005/8/layout/hierarchy3"/>
    <dgm:cxn modelId="{20C274F4-F3F6-4548-9750-8EA98143978E}" type="presOf" srcId="{E00203A5-8362-4240-951F-182FB940DAF6}" destId="{C40D69E6-D978-4737-B84C-2F0890AB3292}" srcOrd="0" destOrd="0" presId="urn:microsoft.com/office/officeart/2005/8/layout/hierarchy3"/>
    <dgm:cxn modelId="{554418B4-4EA2-4EDE-8683-210C83688A15}" type="presOf" srcId="{822B15E0-1740-4DF1-994E-A8F6D5F79387}" destId="{B1389183-B6B7-49C6-BD9E-F52E60256F00}" srcOrd="0" destOrd="0" presId="urn:microsoft.com/office/officeart/2005/8/layout/hierarchy3"/>
    <dgm:cxn modelId="{D78E91DE-6908-4329-9519-175D96F0DAAD}" type="presOf" srcId="{1836DD95-C0B2-4594-82AB-2C8DC0E45BC6}" destId="{7F1260FB-250F-451A-BBD9-D3DCFF30BB15}" srcOrd="0" destOrd="0" presId="urn:microsoft.com/office/officeart/2005/8/layout/hierarchy3"/>
    <dgm:cxn modelId="{C78ED021-BA27-4D69-849B-5C56CB8E31E9}" type="presOf" srcId="{E20A538B-E887-44B9-B6F1-832F253E1819}" destId="{912CE0E5-ACFE-4F28-8853-11283FE46DAD}" srcOrd="0" destOrd="0" presId="urn:microsoft.com/office/officeart/2005/8/layout/hierarchy3"/>
    <dgm:cxn modelId="{A058DB2F-1989-49D0-94BA-FDD3C511AFA3}" srcId="{8EF00744-C14B-4004-A6AA-CBC2C5B870F6}" destId="{5BFA5754-C703-4AF8-8D64-4A98F5EFAAE4}" srcOrd="2" destOrd="0" parTransId="{26E9B7E9-EF3B-4DCB-9E70-9D07F20B47F4}" sibTransId="{539B5B43-B362-433E-8FFC-FDD5956A467B}"/>
    <dgm:cxn modelId="{ADFC74CB-B286-42DF-A882-506035863AE4}" type="presOf" srcId="{B8F4BA35-9659-4596-8DA0-8F907916C9E9}" destId="{075FDF0B-DBF8-4285-A5F5-9FC927F8B360}" srcOrd="0" destOrd="0" presId="urn:microsoft.com/office/officeart/2005/8/layout/hierarchy3"/>
    <dgm:cxn modelId="{D4BEB7E7-F030-44C8-B96B-8909D1BE48A2}" type="presOf" srcId="{0925BED7-F7CC-492D-9BF5-947E2D93C35D}" destId="{1E405D64-0F24-4684-8BE1-2BA5A1E130F0}" srcOrd="0" destOrd="0" presId="urn:microsoft.com/office/officeart/2005/8/layout/hierarchy3"/>
    <dgm:cxn modelId="{21CF5355-B59F-4088-A2D8-CB579CAC7746}" type="presOf" srcId="{0FB4EC82-F00A-4846-90B0-967C23A06FF5}" destId="{787D5F46-0101-4D00-B9E6-BB60F6F79AAB}" srcOrd="0" destOrd="0" presId="urn:microsoft.com/office/officeart/2005/8/layout/hierarchy3"/>
    <dgm:cxn modelId="{647184E1-20CD-49BA-BBC9-9622A7ECBADA}" type="presOf" srcId="{C6E6A8E5-D5AE-40D6-BA08-96F576660F4F}" destId="{C95936CB-0FD8-4523-A69C-B12A388F1C1C}" srcOrd="0" destOrd="0" presId="urn:microsoft.com/office/officeart/2005/8/layout/hierarchy3"/>
    <dgm:cxn modelId="{FECA11A1-F338-40C3-86DD-7BC97EC145E5}" type="presOf" srcId="{20E1188F-E9D5-4D68-92A7-46F8DF0A5545}" destId="{0AAA2871-D346-4375-8578-B80E25938485}" srcOrd="0" destOrd="0" presId="urn:microsoft.com/office/officeart/2005/8/layout/hierarchy3"/>
    <dgm:cxn modelId="{04A60746-827E-410C-B654-303EACBF524F}" type="presOf" srcId="{FBEB11DB-3D22-48AA-9C02-F3C3ADB3C222}" destId="{2B8B184C-A0A8-4B5B-B065-534A576E9EAE}" srcOrd="0" destOrd="0" presId="urn:microsoft.com/office/officeart/2005/8/layout/hierarchy3"/>
    <dgm:cxn modelId="{3AA7005A-0F59-4E6C-9A70-8B9769FF1E45}" type="presOf" srcId="{B87DAB69-4B5C-40DB-90A4-B2046DC2066D}" destId="{548C1F88-74E6-4553-B3F8-DFADF027D66E}" srcOrd="0" destOrd="0" presId="urn:microsoft.com/office/officeart/2005/8/layout/hierarchy3"/>
    <dgm:cxn modelId="{40567AC7-4B10-41D2-B50D-11270026159D}" type="presOf" srcId="{5BFA5754-C703-4AF8-8D64-4A98F5EFAAE4}" destId="{2B8B23E6-F91F-4774-A861-03900459C682}" srcOrd="0" destOrd="0" presId="urn:microsoft.com/office/officeart/2005/8/layout/hierarchy3"/>
    <dgm:cxn modelId="{8BC4B6EC-721C-4B51-BC2E-903A4F33F540}" type="presOf" srcId="{8B9D7DAE-5491-45B8-9303-B743B65B5D94}" destId="{2C3F5E6F-F19B-46E4-8261-4A06A5257042}" srcOrd="0" destOrd="0" presId="urn:microsoft.com/office/officeart/2005/8/layout/hierarchy3"/>
    <dgm:cxn modelId="{2474A383-4C6B-4919-B62F-E2BC55B49A88}" type="presOf" srcId="{0925BED7-F7CC-492D-9BF5-947E2D93C35D}" destId="{1096C933-D3F3-4189-B564-943D0894990D}" srcOrd="1" destOrd="0" presId="urn:microsoft.com/office/officeart/2005/8/layout/hierarchy3"/>
    <dgm:cxn modelId="{8CE085D5-67E3-4E56-9BF0-773B2CE603D9}" srcId="{0925BED7-F7CC-492D-9BF5-947E2D93C35D}" destId="{C677DB5E-3FFA-4D41-9B08-7519F770A605}" srcOrd="4" destOrd="0" parTransId="{B8F4BA35-9659-4596-8DA0-8F907916C9E9}" sibTransId="{AAEACD70-E288-4101-A906-D4D0F0EE4587}"/>
    <dgm:cxn modelId="{5F86642B-59D5-4794-BB51-4FA8AE031F15}" type="presOf" srcId="{D3A8DA29-85B4-4558-B71A-FAA1FE6013BA}" destId="{8C6FDAD2-BFD8-487C-AA1B-9C1219351B2F}" srcOrd="0" destOrd="0" presId="urn:microsoft.com/office/officeart/2005/8/layout/hierarchy3"/>
    <dgm:cxn modelId="{DCCD47BF-2521-4342-B3A7-F27A1B011A1A}" type="presOf" srcId="{26E9B7E9-EF3B-4DCB-9E70-9D07F20B47F4}" destId="{1D9D5D3F-2ECA-46AE-9F52-0EA8EE88F6EE}" srcOrd="0" destOrd="0" presId="urn:microsoft.com/office/officeart/2005/8/layout/hierarchy3"/>
    <dgm:cxn modelId="{4C22559A-A09E-4466-987B-FEA50377DDBA}" type="presOf" srcId="{4BEFECC1-5A71-40AC-A183-EE561288E974}" destId="{8C84EB12-D858-4E28-87A0-BDF2614CD825}" srcOrd="0" destOrd="0" presId="urn:microsoft.com/office/officeart/2005/8/layout/hierarchy3"/>
    <dgm:cxn modelId="{25ED8E0D-6EBE-4B77-A645-C37575DA2371}" srcId="{41C9614E-3A69-4F11-820C-2C70866FDE8D}" destId="{4BEFECC1-5A71-40AC-A183-EE561288E974}" srcOrd="0" destOrd="0" parTransId="{2908F76F-1028-447D-BC47-7BC5089BACDC}" sibTransId="{37745A3E-E17B-4DF5-B920-E014AE3DBB8B}"/>
    <dgm:cxn modelId="{C551ABA7-7CAB-42F9-80CC-FD85675AA2CB}" type="presOf" srcId="{41C9614E-3A69-4F11-820C-2C70866FDE8D}" destId="{49D0C111-D1BD-4937-9FC9-6D28683EA36D}" srcOrd="1" destOrd="0" presId="urn:microsoft.com/office/officeart/2005/8/layout/hierarchy3"/>
    <dgm:cxn modelId="{C93FBAD6-85CC-4E61-A601-D84742EA0510}" type="presOf" srcId="{8EF00744-C14B-4004-A6AA-CBC2C5B870F6}" destId="{C7432FEC-D855-4E8A-92AD-A07CB6A6A4E3}" srcOrd="1" destOrd="0" presId="urn:microsoft.com/office/officeart/2005/8/layout/hierarchy3"/>
    <dgm:cxn modelId="{A60BAEA6-C496-46BF-A761-2657550D6D7C}" srcId="{0925BED7-F7CC-492D-9BF5-947E2D93C35D}" destId="{8B9D7DAE-5491-45B8-9303-B743B65B5D94}" srcOrd="0" destOrd="0" parTransId="{94499D30-88FA-45C6-B141-DB22306D6347}" sibTransId="{AD739636-D3CF-48A4-A869-FB73040335BA}"/>
    <dgm:cxn modelId="{33465EAF-FDB8-45F3-AF4A-97316DDC0BBA}" type="presOf" srcId="{AB3C3B3F-CB0F-48EE-91E8-02ABBC6DE4C3}" destId="{756C4755-CF9C-4340-BD8E-C96AE4DB7328}" srcOrd="0" destOrd="0" presId="urn:microsoft.com/office/officeart/2005/8/layout/hierarchy3"/>
    <dgm:cxn modelId="{6C11EED7-72F5-4EAE-9622-10A332C6DE37}" type="presOf" srcId="{30EDF1C2-22D5-4BCD-B52F-F448A0282F04}" destId="{44E4B1E7-93CD-4B93-9212-A3A508B7C668}" srcOrd="0" destOrd="0" presId="urn:microsoft.com/office/officeart/2005/8/layout/hierarchy3"/>
    <dgm:cxn modelId="{0936BCFF-BF90-4D01-9D91-BFFA98DDD875}" srcId="{AB3C3B3F-CB0F-48EE-91E8-02ABBC6DE4C3}" destId="{41C9614E-3A69-4F11-820C-2C70866FDE8D}" srcOrd="1" destOrd="0" parTransId="{EC565F88-B8AD-4EDC-97AA-E8953C2BDE18}" sibTransId="{0316B3FD-B084-45D5-8AB7-4DFEB0F6E931}"/>
    <dgm:cxn modelId="{1B5E91B7-9F89-4D30-91C9-8B880F9D6E55}" type="presOf" srcId="{4365642A-170A-4FA6-8F27-80EB08B5716E}" destId="{13156809-0A03-45D1-B3BC-AE6E848B677A}" srcOrd="0" destOrd="0" presId="urn:microsoft.com/office/officeart/2005/8/layout/hierarchy3"/>
    <dgm:cxn modelId="{C91D92E9-9E29-4862-8E56-B38E08CE2A9A}" srcId="{41C9614E-3A69-4F11-820C-2C70866FDE8D}" destId="{37879D7C-CCB7-4E6B-A81F-6DB9E83F9D62}" srcOrd="3" destOrd="0" parTransId="{1836DD95-C0B2-4594-82AB-2C8DC0E45BC6}" sibTransId="{B0084B20-053D-4F70-B1E0-A2AF6FE0E8A5}"/>
    <dgm:cxn modelId="{2E73C02F-2E58-4B7B-A7CC-6E767A0C53DF}" type="presOf" srcId="{8429597C-D3E1-47C6-9EFD-26EFB275614A}" destId="{D17EEB14-2466-446C-B20D-A7076986550C}" srcOrd="0" destOrd="0" presId="urn:microsoft.com/office/officeart/2005/8/layout/hierarchy3"/>
    <dgm:cxn modelId="{096A2241-3771-4171-96BE-D3B1792CF750}" type="presOf" srcId="{7E694153-288F-42D7-840B-D22956F0AF60}" destId="{D1A88C6D-CCF0-445E-A741-AEF62AE34E4F}" srcOrd="0" destOrd="0" presId="urn:microsoft.com/office/officeart/2005/8/layout/hierarchy3"/>
    <dgm:cxn modelId="{35A57740-293E-481F-A7FA-CEE8AAA27968}" type="presOf" srcId="{C677DB5E-3FFA-4D41-9B08-7519F770A605}" destId="{E31EB599-EBF9-4BA2-AE37-78AB74BB092C}" srcOrd="0" destOrd="0" presId="urn:microsoft.com/office/officeart/2005/8/layout/hierarchy3"/>
    <dgm:cxn modelId="{65F885F9-0998-4DB8-A7F5-E371A0B76FE3}" type="presOf" srcId="{260591E0-65D1-4F7C-B4AE-0F8EE8A53B91}" destId="{919AB7B7-0E4E-47AA-A52E-D512B24ABE72}" srcOrd="0" destOrd="0" presId="urn:microsoft.com/office/officeart/2005/8/layout/hierarchy3"/>
    <dgm:cxn modelId="{65DDA42B-A0EE-406C-9FF9-0F6159F7CF5A}" srcId="{0925BED7-F7CC-492D-9BF5-947E2D93C35D}" destId="{CBECBB2F-3A90-4A92-B995-228AF3CFE5ED}" srcOrd="2" destOrd="0" parTransId="{C6E6A8E5-D5AE-40D6-BA08-96F576660F4F}" sibTransId="{8BA02E4D-529A-4AB4-8ECB-9848C449AA57}"/>
    <dgm:cxn modelId="{D85EAC70-D20F-4B26-889A-75FD657CE499}" type="presOf" srcId="{CBECBB2F-3A90-4A92-B995-228AF3CFE5ED}" destId="{0AF18795-BBF5-49A9-8CA2-0D5A2D0BEBFB}" srcOrd="0" destOrd="0" presId="urn:microsoft.com/office/officeart/2005/8/layout/hierarchy3"/>
    <dgm:cxn modelId="{9C738B93-3B02-4383-BF87-B519543A7F6D}" srcId="{0925BED7-F7CC-492D-9BF5-947E2D93C35D}" destId="{3ECD42E2-FE6A-46C5-9870-DAEC1B2CD5DF}" srcOrd="1" destOrd="0" parTransId="{E00203A5-8362-4240-951F-182FB940DAF6}" sibTransId="{FC776FAD-3784-4A82-AD65-42C6567EF5AA}"/>
    <dgm:cxn modelId="{0102E00F-E732-4DF4-81A7-B054E55A8B00}" srcId="{AB3C3B3F-CB0F-48EE-91E8-02ABBC6DE4C3}" destId="{0925BED7-F7CC-492D-9BF5-947E2D93C35D}" srcOrd="0" destOrd="0" parTransId="{40EF2331-8C3D-49A6-83F9-E688318F8B92}" sibTransId="{58B4CF26-27B3-4E6C-9B7D-41B89DBC803D}"/>
    <dgm:cxn modelId="{8190931A-6AE5-4503-BC17-D4D1D0D97C3E}" srcId="{41C9614E-3A69-4F11-820C-2C70866FDE8D}" destId="{E20A538B-E887-44B9-B6F1-832F253E1819}" srcOrd="2" destOrd="0" parTransId="{95633306-2670-4DB0-B0BB-84D26C99C965}" sibTransId="{30625E13-2B6A-4CB0-BD67-875E3E2D14E8}"/>
    <dgm:cxn modelId="{135418B0-4ED4-4117-9221-D3319C9E3832}" type="presOf" srcId="{8EF00744-C14B-4004-A6AA-CBC2C5B870F6}" destId="{EE70E104-D5BD-404D-9BEA-A7D696BAFE04}" srcOrd="0" destOrd="0" presId="urn:microsoft.com/office/officeart/2005/8/layout/hierarchy3"/>
    <dgm:cxn modelId="{204F5FFE-AE11-43EB-BE9A-CB5F1D07152F}" srcId="{41C9614E-3A69-4F11-820C-2C70866FDE8D}" destId="{7E694153-288F-42D7-840B-D22956F0AF60}" srcOrd="1" destOrd="0" parTransId="{20E1188F-E9D5-4D68-92A7-46F8DF0A5545}" sibTransId="{3B5F5379-7ACE-4F2C-916A-07130CFFC8A7}"/>
    <dgm:cxn modelId="{52113E4D-6B62-4CED-B1D7-4BE0E8506103}" type="presOf" srcId="{D5F93F35-06CA-4E6C-A82C-C2A7EEB1F28C}" destId="{DD393265-D1C2-4BD5-B178-F5CC45A01611}" srcOrd="0" destOrd="0" presId="urn:microsoft.com/office/officeart/2005/8/layout/hierarchy3"/>
    <dgm:cxn modelId="{1F6BE14C-2F63-4357-9D3C-5359CD06DB7E}" srcId="{8EF00744-C14B-4004-A6AA-CBC2C5B870F6}" destId="{D5F93F35-06CA-4E6C-A82C-C2A7EEB1F28C}" srcOrd="4" destOrd="0" parTransId="{F3A0A600-0146-4BEF-948F-F408CE097261}" sibTransId="{EF9C4793-2489-4880-97F1-AC106EAF16FB}"/>
    <dgm:cxn modelId="{2EB742B8-3F57-4F39-A8B3-35E2B0DD0C78}" type="presOf" srcId="{94499D30-88FA-45C6-B141-DB22306D6347}" destId="{C1B89D1A-2F94-44A8-B626-3BFBA8923E11}" srcOrd="0" destOrd="0" presId="urn:microsoft.com/office/officeart/2005/8/layout/hierarchy3"/>
    <dgm:cxn modelId="{CCDF2C5C-CAB8-492C-9190-41AD48672E20}" type="presOf" srcId="{F3A0A600-0146-4BEF-948F-F408CE097261}" destId="{4DAE58B6-562E-452B-838E-46BBBCB6E14D}" srcOrd="0" destOrd="0" presId="urn:microsoft.com/office/officeart/2005/8/layout/hierarchy3"/>
    <dgm:cxn modelId="{99FC7D59-278E-4CA2-957F-69A937BAF394}" srcId="{8EF00744-C14B-4004-A6AA-CBC2C5B870F6}" destId="{D3A8DA29-85B4-4558-B71A-FAA1FE6013BA}" srcOrd="1" destOrd="0" parTransId="{822B15E0-1740-4DF1-994E-A8F6D5F79387}" sibTransId="{9812D048-3E4C-41C9-A7E1-BAD51ED68482}"/>
    <dgm:cxn modelId="{F67FB9D5-53FD-4629-951C-05C700A1CAFA}" srcId="{8EF00744-C14B-4004-A6AA-CBC2C5B870F6}" destId="{0FB4EC82-F00A-4846-90B0-967C23A06FF5}" srcOrd="3" destOrd="0" parTransId="{260591E0-65D1-4F7C-B4AE-0F8EE8A53B91}" sibTransId="{CBAD4BEE-FBF3-4D26-BC06-015BF5CC7E62}"/>
    <dgm:cxn modelId="{1F400232-D3A4-4732-8E2D-6154C8C6320F}" srcId="{0925BED7-F7CC-492D-9BF5-947E2D93C35D}" destId="{8429597C-D3E1-47C6-9EFD-26EFB275614A}" srcOrd="3" destOrd="0" parTransId="{B87DAB69-4B5C-40DB-90A4-B2046DC2066D}" sibTransId="{4EB32AA3-88B2-4DA0-B7BA-3A0865D48E33}"/>
    <dgm:cxn modelId="{A771BB78-BB20-4B95-B8C7-8CA841484B42}" srcId="{AB3C3B3F-CB0F-48EE-91E8-02ABBC6DE4C3}" destId="{8EF00744-C14B-4004-A6AA-CBC2C5B870F6}" srcOrd="2" destOrd="0" parTransId="{8ADD35D5-ECA0-4D1A-B205-83B33549DBCA}" sibTransId="{D78703D5-7E3A-477F-83AE-0FA5506A2F69}"/>
    <dgm:cxn modelId="{B4B25073-961A-4EB6-8CA3-1958D193ED35}" type="presOf" srcId="{087C84D2-52C3-4AA0-AA10-A9675BE3DFB0}" destId="{C0090D2E-E112-4911-B39F-F8E8C8F46E9B}" srcOrd="0" destOrd="0" presId="urn:microsoft.com/office/officeart/2005/8/layout/hierarchy3"/>
    <dgm:cxn modelId="{72DACCE4-0533-4D55-9286-888C6C107044}" srcId="{8EF00744-C14B-4004-A6AA-CBC2C5B870F6}" destId="{4365642A-170A-4FA6-8F27-80EB08B5716E}" srcOrd="0" destOrd="0" parTransId="{30EDF1C2-22D5-4BCD-B52F-F448A0282F04}" sibTransId="{2ED8FA83-FC06-40F7-B98D-721A4078BC7F}"/>
    <dgm:cxn modelId="{FA1EB47C-8B46-43D2-B277-21C0D4CEC515}" type="presOf" srcId="{41C9614E-3A69-4F11-820C-2C70866FDE8D}" destId="{3D215F41-A912-4B97-95B9-1F2497E79A90}" srcOrd="0" destOrd="0" presId="urn:microsoft.com/office/officeart/2005/8/layout/hierarchy3"/>
    <dgm:cxn modelId="{CA1140D6-BE1B-48FD-8DC9-31AC6251B8B8}" type="presParOf" srcId="{756C4755-CF9C-4340-BD8E-C96AE4DB7328}" destId="{8888171D-FAF9-4958-A552-0653AEE77072}" srcOrd="0" destOrd="0" presId="urn:microsoft.com/office/officeart/2005/8/layout/hierarchy3"/>
    <dgm:cxn modelId="{D04FAEAD-EE54-4DA5-859E-F46ED4334A8D}" type="presParOf" srcId="{8888171D-FAF9-4958-A552-0653AEE77072}" destId="{E929EE3D-E993-4B2F-BDAF-3F837D126A97}" srcOrd="0" destOrd="0" presId="urn:microsoft.com/office/officeart/2005/8/layout/hierarchy3"/>
    <dgm:cxn modelId="{85DE1164-3B51-404B-8DFA-C58CA9066184}" type="presParOf" srcId="{E929EE3D-E993-4B2F-BDAF-3F837D126A97}" destId="{1E405D64-0F24-4684-8BE1-2BA5A1E130F0}" srcOrd="0" destOrd="0" presId="urn:microsoft.com/office/officeart/2005/8/layout/hierarchy3"/>
    <dgm:cxn modelId="{08529672-7B04-4EDE-97AD-69EB445FA64C}" type="presParOf" srcId="{E929EE3D-E993-4B2F-BDAF-3F837D126A97}" destId="{1096C933-D3F3-4189-B564-943D0894990D}" srcOrd="1" destOrd="0" presId="urn:microsoft.com/office/officeart/2005/8/layout/hierarchy3"/>
    <dgm:cxn modelId="{8AB13D3C-7999-4679-9E96-A4F02B8EE701}" type="presParOf" srcId="{8888171D-FAF9-4958-A552-0653AEE77072}" destId="{C32BDDDB-10C4-4773-B707-78973A39D4A1}" srcOrd="1" destOrd="0" presId="urn:microsoft.com/office/officeart/2005/8/layout/hierarchy3"/>
    <dgm:cxn modelId="{2931EEAB-610D-44BE-8083-F8A406F07AAD}" type="presParOf" srcId="{C32BDDDB-10C4-4773-B707-78973A39D4A1}" destId="{C1B89D1A-2F94-44A8-B626-3BFBA8923E11}" srcOrd="0" destOrd="0" presId="urn:microsoft.com/office/officeart/2005/8/layout/hierarchy3"/>
    <dgm:cxn modelId="{DE13CC87-AE60-446F-9429-170CC4085B2F}" type="presParOf" srcId="{C32BDDDB-10C4-4773-B707-78973A39D4A1}" destId="{2C3F5E6F-F19B-46E4-8261-4A06A5257042}" srcOrd="1" destOrd="0" presId="urn:microsoft.com/office/officeart/2005/8/layout/hierarchy3"/>
    <dgm:cxn modelId="{36FB1D94-E304-4C86-AB29-37988C229F10}" type="presParOf" srcId="{C32BDDDB-10C4-4773-B707-78973A39D4A1}" destId="{C40D69E6-D978-4737-B84C-2F0890AB3292}" srcOrd="2" destOrd="0" presId="urn:microsoft.com/office/officeart/2005/8/layout/hierarchy3"/>
    <dgm:cxn modelId="{D7C49F04-BDCD-4688-9D01-BE87C0D2BB47}" type="presParOf" srcId="{C32BDDDB-10C4-4773-B707-78973A39D4A1}" destId="{93B38028-15EA-446F-807F-188DD4B8B3D4}" srcOrd="3" destOrd="0" presId="urn:microsoft.com/office/officeart/2005/8/layout/hierarchy3"/>
    <dgm:cxn modelId="{D98871B3-850D-4AC7-B573-4C57A058D221}" type="presParOf" srcId="{C32BDDDB-10C4-4773-B707-78973A39D4A1}" destId="{C95936CB-0FD8-4523-A69C-B12A388F1C1C}" srcOrd="4" destOrd="0" presId="urn:microsoft.com/office/officeart/2005/8/layout/hierarchy3"/>
    <dgm:cxn modelId="{542A334B-5B70-469F-BC72-B0E0908152D9}" type="presParOf" srcId="{C32BDDDB-10C4-4773-B707-78973A39D4A1}" destId="{0AF18795-BBF5-49A9-8CA2-0D5A2D0BEBFB}" srcOrd="5" destOrd="0" presId="urn:microsoft.com/office/officeart/2005/8/layout/hierarchy3"/>
    <dgm:cxn modelId="{672C5C60-69CE-45F0-91DD-96C89B5D1574}" type="presParOf" srcId="{C32BDDDB-10C4-4773-B707-78973A39D4A1}" destId="{548C1F88-74E6-4553-B3F8-DFADF027D66E}" srcOrd="6" destOrd="0" presId="urn:microsoft.com/office/officeart/2005/8/layout/hierarchy3"/>
    <dgm:cxn modelId="{7942BE23-7385-4E8F-BC8A-4F8DCBCE4D04}" type="presParOf" srcId="{C32BDDDB-10C4-4773-B707-78973A39D4A1}" destId="{D17EEB14-2466-446C-B20D-A7076986550C}" srcOrd="7" destOrd="0" presId="urn:microsoft.com/office/officeart/2005/8/layout/hierarchy3"/>
    <dgm:cxn modelId="{7C7250F9-6098-430F-A653-A427080B4E04}" type="presParOf" srcId="{C32BDDDB-10C4-4773-B707-78973A39D4A1}" destId="{075FDF0B-DBF8-4285-A5F5-9FC927F8B360}" srcOrd="8" destOrd="0" presId="urn:microsoft.com/office/officeart/2005/8/layout/hierarchy3"/>
    <dgm:cxn modelId="{C339A578-B777-49CF-BA6B-B9BE74A8D4D8}" type="presParOf" srcId="{C32BDDDB-10C4-4773-B707-78973A39D4A1}" destId="{E31EB599-EBF9-4BA2-AE37-78AB74BB092C}" srcOrd="9" destOrd="0" presId="urn:microsoft.com/office/officeart/2005/8/layout/hierarchy3"/>
    <dgm:cxn modelId="{F53E6AFE-252D-400C-998C-023EC3574290}" type="presParOf" srcId="{756C4755-CF9C-4340-BD8E-C96AE4DB7328}" destId="{A1E63C75-3264-43E1-878A-499DD49BA9DF}" srcOrd="1" destOrd="0" presId="urn:microsoft.com/office/officeart/2005/8/layout/hierarchy3"/>
    <dgm:cxn modelId="{52B24D3A-D4A1-4AD8-8DA9-0777491455BD}" type="presParOf" srcId="{A1E63C75-3264-43E1-878A-499DD49BA9DF}" destId="{2F541768-A3AC-43C4-B1F7-14E7CA6E2C9A}" srcOrd="0" destOrd="0" presId="urn:microsoft.com/office/officeart/2005/8/layout/hierarchy3"/>
    <dgm:cxn modelId="{1F10CE2A-3449-491F-A24D-7FAB8C81E17A}" type="presParOf" srcId="{2F541768-A3AC-43C4-B1F7-14E7CA6E2C9A}" destId="{3D215F41-A912-4B97-95B9-1F2497E79A90}" srcOrd="0" destOrd="0" presId="urn:microsoft.com/office/officeart/2005/8/layout/hierarchy3"/>
    <dgm:cxn modelId="{147F8D14-2C18-4BEB-87AC-D25BF0A7FC09}" type="presParOf" srcId="{2F541768-A3AC-43C4-B1F7-14E7CA6E2C9A}" destId="{49D0C111-D1BD-4937-9FC9-6D28683EA36D}" srcOrd="1" destOrd="0" presId="urn:microsoft.com/office/officeart/2005/8/layout/hierarchy3"/>
    <dgm:cxn modelId="{4BEF05F1-8232-4A02-85BB-606E5F1CCCD0}" type="presParOf" srcId="{A1E63C75-3264-43E1-878A-499DD49BA9DF}" destId="{E77AD38D-C6A2-4ACA-A313-00C896BE554B}" srcOrd="1" destOrd="0" presId="urn:microsoft.com/office/officeart/2005/8/layout/hierarchy3"/>
    <dgm:cxn modelId="{E722E8E5-DABB-4364-BE36-56470B56A64D}" type="presParOf" srcId="{E77AD38D-C6A2-4ACA-A313-00C896BE554B}" destId="{23B9BFF0-6A8B-4942-9BC6-3AE473CE75AA}" srcOrd="0" destOrd="0" presId="urn:microsoft.com/office/officeart/2005/8/layout/hierarchy3"/>
    <dgm:cxn modelId="{6ED9B31C-AFB1-4AEC-923B-5C2EEA13767A}" type="presParOf" srcId="{E77AD38D-C6A2-4ACA-A313-00C896BE554B}" destId="{8C84EB12-D858-4E28-87A0-BDF2614CD825}" srcOrd="1" destOrd="0" presId="urn:microsoft.com/office/officeart/2005/8/layout/hierarchy3"/>
    <dgm:cxn modelId="{626DEBEB-FE3B-43FE-9026-8666BA1313EE}" type="presParOf" srcId="{E77AD38D-C6A2-4ACA-A313-00C896BE554B}" destId="{0AAA2871-D346-4375-8578-B80E25938485}" srcOrd="2" destOrd="0" presId="urn:microsoft.com/office/officeart/2005/8/layout/hierarchy3"/>
    <dgm:cxn modelId="{607B3E1B-B327-4178-9479-089FE37D089A}" type="presParOf" srcId="{E77AD38D-C6A2-4ACA-A313-00C896BE554B}" destId="{D1A88C6D-CCF0-445E-A741-AEF62AE34E4F}" srcOrd="3" destOrd="0" presId="urn:microsoft.com/office/officeart/2005/8/layout/hierarchy3"/>
    <dgm:cxn modelId="{903006C2-E3D4-4D02-AA77-DA3C3D2DBB78}" type="presParOf" srcId="{E77AD38D-C6A2-4ACA-A313-00C896BE554B}" destId="{F7E870B4-408A-4B1A-969E-E94DCBE9D09E}" srcOrd="4" destOrd="0" presId="urn:microsoft.com/office/officeart/2005/8/layout/hierarchy3"/>
    <dgm:cxn modelId="{AD9E26A8-82F7-4910-AE1A-D6E571AC3012}" type="presParOf" srcId="{E77AD38D-C6A2-4ACA-A313-00C896BE554B}" destId="{912CE0E5-ACFE-4F28-8853-11283FE46DAD}" srcOrd="5" destOrd="0" presId="urn:microsoft.com/office/officeart/2005/8/layout/hierarchy3"/>
    <dgm:cxn modelId="{BF39D722-C864-4A87-BBF1-1221401EC1E2}" type="presParOf" srcId="{E77AD38D-C6A2-4ACA-A313-00C896BE554B}" destId="{7F1260FB-250F-451A-BBD9-D3DCFF30BB15}" srcOrd="6" destOrd="0" presId="urn:microsoft.com/office/officeart/2005/8/layout/hierarchy3"/>
    <dgm:cxn modelId="{5432C836-D29E-4069-B159-A9EB98B87F2A}" type="presParOf" srcId="{E77AD38D-C6A2-4ACA-A313-00C896BE554B}" destId="{8AA7C9F1-574C-4F69-B5C4-ABC4952CE4DB}" srcOrd="7" destOrd="0" presId="urn:microsoft.com/office/officeart/2005/8/layout/hierarchy3"/>
    <dgm:cxn modelId="{06C3A6FD-07F4-40AB-9602-D535D3591346}" type="presParOf" srcId="{E77AD38D-C6A2-4ACA-A313-00C896BE554B}" destId="{2B8B184C-A0A8-4B5B-B065-534A576E9EAE}" srcOrd="8" destOrd="0" presId="urn:microsoft.com/office/officeart/2005/8/layout/hierarchy3"/>
    <dgm:cxn modelId="{064887FB-2D4C-4D28-9A6B-2F4A3B7F8C68}" type="presParOf" srcId="{E77AD38D-C6A2-4ACA-A313-00C896BE554B}" destId="{C0090D2E-E112-4911-B39F-F8E8C8F46E9B}" srcOrd="9" destOrd="0" presId="urn:microsoft.com/office/officeart/2005/8/layout/hierarchy3"/>
    <dgm:cxn modelId="{A84D7825-A303-4715-8C30-E2FBCB38DF7A}" type="presParOf" srcId="{756C4755-CF9C-4340-BD8E-C96AE4DB7328}" destId="{03D5A86E-4275-4BF7-844D-960E38FB895E}" srcOrd="2" destOrd="0" presId="urn:microsoft.com/office/officeart/2005/8/layout/hierarchy3"/>
    <dgm:cxn modelId="{257FB21C-D95B-41EF-87BB-2EB303729145}" type="presParOf" srcId="{03D5A86E-4275-4BF7-844D-960E38FB895E}" destId="{3E232369-83AA-41A4-829D-C8681D501CC3}" srcOrd="0" destOrd="0" presId="urn:microsoft.com/office/officeart/2005/8/layout/hierarchy3"/>
    <dgm:cxn modelId="{532E60EC-5246-47E9-A09F-F652A8E072F3}" type="presParOf" srcId="{3E232369-83AA-41A4-829D-C8681D501CC3}" destId="{EE70E104-D5BD-404D-9BEA-A7D696BAFE04}" srcOrd="0" destOrd="0" presId="urn:microsoft.com/office/officeart/2005/8/layout/hierarchy3"/>
    <dgm:cxn modelId="{E12EABDF-0160-49A8-B38E-1A42780785EB}" type="presParOf" srcId="{3E232369-83AA-41A4-829D-C8681D501CC3}" destId="{C7432FEC-D855-4E8A-92AD-A07CB6A6A4E3}" srcOrd="1" destOrd="0" presId="urn:microsoft.com/office/officeart/2005/8/layout/hierarchy3"/>
    <dgm:cxn modelId="{E16938E0-1A37-4C9F-A3B7-B4A88BFD9F61}" type="presParOf" srcId="{03D5A86E-4275-4BF7-844D-960E38FB895E}" destId="{3AB1C6AB-F508-42F6-9019-ACA9136F4F7B}" srcOrd="1" destOrd="0" presId="urn:microsoft.com/office/officeart/2005/8/layout/hierarchy3"/>
    <dgm:cxn modelId="{736EE439-92F0-4739-A504-4161B7CADA71}" type="presParOf" srcId="{3AB1C6AB-F508-42F6-9019-ACA9136F4F7B}" destId="{44E4B1E7-93CD-4B93-9212-A3A508B7C668}" srcOrd="0" destOrd="0" presId="urn:microsoft.com/office/officeart/2005/8/layout/hierarchy3"/>
    <dgm:cxn modelId="{6CC033E0-6E7C-4C30-B5C5-ADA7914CF3F3}" type="presParOf" srcId="{3AB1C6AB-F508-42F6-9019-ACA9136F4F7B}" destId="{13156809-0A03-45D1-B3BC-AE6E848B677A}" srcOrd="1" destOrd="0" presId="urn:microsoft.com/office/officeart/2005/8/layout/hierarchy3"/>
    <dgm:cxn modelId="{17701B3D-3E91-44F4-8F49-453564B48A65}" type="presParOf" srcId="{3AB1C6AB-F508-42F6-9019-ACA9136F4F7B}" destId="{B1389183-B6B7-49C6-BD9E-F52E60256F00}" srcOrd="2" destOrd="0" presId="urn:microsoft.com/office/officeart/2005/8/layout/hierarchy3"/>
    <dgm:cxn modelId="{D63691EE-8EC7-41ED-9F7A-66B5D1CA61F0}" type="presParOf" srcId="{3AB1C6AB-F508-42F6-9019-ACA9136F4F7B}" destId="{8C6FDAD2-BFD8-487C-AA1B-9C1219351B2F}" srcOrd="3" destOrd="0" presId="urn:microsoft.com/office/officeart/2005/8/layout/hierarchy3"/>
    <dgm:cxn modelId="{DF18A9DB-6206-4741-B75D-4ADD7E982602}" type="presParOf" srcId="{3AB1C6AB-F508-42F6-9019-ACA9136F4F7B}" destId="{1D9D5D3F-2ECA-46AE-9F52-0EA8EE88F6EE}" srcOrd="4" destOrd="0" presId="urn:microsoft.com/office/officeart/2005/8/layout/hierarchy3"/>
    <dgm:cxn modelId="{DC68E2F3-88BD-47FE-8554-AC2DBFFB7358}" type="presParOf" srcId="{3AB1C6AB-F508-42F6-9019-ACA9136F4F7B}" destId="{2B8B23E6-F91F-4774-A861-03900459C682}" srcOrd="5" destOrd="0" presId="urn:microsoft.com/office/officeart/2005/8/layout/hierarchy3"/>
    <dgm:cxn modelId="{46548FC4-1627-4892-8DA6-F8BDA7F72F51}" type="presParOf" srcId="{3AB1C6AB-F508-42F6-9019-ACA9136F4F7B}" destId="{919AB7B7-0E4E-47AA-A52E-D512B24ABE72}" srcOrd="6" destOrd="0" presId="urn:microsoft.com/office/officeart/2005/8/layout/hierarchy3"/>
    <dgm:cxn modelId="{B711F986-FE74-40CB-AD83-9E3877FC7ED3}" type="presParOf" srcId="{3AB1C6AB-F508-42F6-9019-ACA9136F4F7B}" destId="{787D5F46-0101-4D00-B9E6-BB60F6F79AAB}" srcOrd="7" destOrd="0" presId="urn:microsoft.com/office/officeart/2005/8/layout/hierarchy3"/>
    <dgm:cxn modelId="{CA23AF85-849D-4F86-8DC1-6FF22EEE96B6}" type="presParOf" srcId="{3AB1C6AB-F508-42F6-9019-ACA9136F4F7B}" destId="{4DAE58B6-562E-452B-838E-46BBBCB6E14D}" srcOrd="8" destOrd="0" presId="urn:microsoft.com/office/officeart/2005/8/layout/hierarchy3"/>
    <dgm:cxn modelId="{A73CC477-E036-4770-9799-343C538849D5}" type="presParOf" srcId="{3AB1C6AB-F508-42F6-9019-ACA9136F4F7B}" destId="{DD393265-D1C2-4BD5-B178-F5CC45A01611}" srcOrd="9" destOrd="0" presId="urn:microsoft.com/office/officeart/2005/8/layout/hierarchy3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orizon.png"/>
          <p:cNvPicPr>
            <a:picLocks noChangeAspect="1"/>
          </p:cNvPicPr>
          <p:nvPr/>
        </p:nvPicPr>
        <p:blipFill>
          <a:blip r:embed="rId2"/>
          <a:srcRect t="33333"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/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8D11D-627A-4C06-B0DB-50D0E4581AA5}" type="datetimeFigureOut">
              <a:rPr lang="ru-RU"/>
              <a:pPr>
                <a:defRPr/>
              </a:pPr>
              <a:t>29.11.2016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B57AA-7A5D-4794-979E-606FD05066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C0B9E-527E-4241-B05E-6C3E19A0485C}" type="datetimeFigureOut">
              <a:rPr lang="ru-RU"/>
              <a:pPr>
                <a:defRPr/>
              </a:pPr>
              <a:t>29.11.2016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AC374-2E17-489C-A687-977E4DF857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46AA4-FC0C-40AC-9E6F-5052A39FD01F}" type="datetimeFigureOut">
              <a:rPr lang="ru-RU"/>
              <a:pPr>
                <a:defRPr/>
              </a:pPr>
              <a:t>29.11.2016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914FC-8E7E-444B-9F24-E03B28CE6D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A40EC-CD53-458D-AEB0-5FB85A98D9B3}" type="datetimeFigureOut">
              <a:rPr lang="ru-RU"/>
              <a:pPr>
                <a:defRPr/>
              </a:pPr>
              <a:t>29.11.2016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70D4C-E133-4766-86F5-4D8643690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/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91F7D-DD96-4B0E-A474-E706AE70F454}" type="datetimeFigureOut">
              <a:rPr lang="ru-RU"/>
              <a:pPr>
                <a:defRPr/>
              </a:pPr>
              <a:t>29.11.2016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B146B-F08D-4A8B-94D6-755226F51D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30DEF-4754-4CA9-9D67-0FC38C243D63}" type="datetimeFigureOut">
              <a:rPr lang="ru-RU"/>
              <a:pPr>
                <a:defRPr/>
              </a:pPr>
              <a:t>29.11.2016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3D12F-101A-431F-8F9C-B130499C77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C082A-024E-428E-A95F-4B6571B776C4}" type="datetimeFigureOut">
              <a:rPr lang="ru-RU"/>
              <a:pPr>
                <a:defRPr/>
              </a:pPr>
              <a:t>29.11.2016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9BD27-98EA-48D1-A19E-C184D84EB0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B3FE1-9D2C-4907-9A10-D790CE4049A0}" type="datetimeFigureOut">
              <a:rPr lang="ru-RU"/>
              <a:pPr>
                <a:defRPr/>
              </a:pPr>
              <a:t>29.11.2016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28387-044B-4C8B-8972-BDBD4B3403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95044-D45E-4A61-955D-D1AD4190C4C2}" type="datetimeFigureOut">
              <a:rPr lang="ru-RU"/>
              <a:pPr>
                <a:defRPr/>
              </a:pPr>
              <a:t>29.11.2016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52666-3009-4F28-8C5F-A220CCEF14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C70D7-E29F-4EF9-88BF-C4A3FA81156D}" type="datetimeFigureOut">
              <a:rPr lang="ru-RU"/>
              <a:pPr>
                <a:defRPr/>
              </a:pPr>
              <a:t>29.11.2016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EB650-03FD-4866-A1D6-B2DF768D77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orizo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83A64-F8CD-4FAD-AA7C-B6F21066297D}" type="datetimeFigureOut">
              <a:rPr lang="ru-RU"/>
              <a:pPr>
                <a:defRPr/>
              </a:pPr>
              <a:t>29.11.2016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8229E-762B-4B8A-98D7-FCC3AA7547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83838"/>
            </a:gs>
            <a:gs pos="31000">
              <a:srgbClr val="000000"/>
            </a:gs>
            <a:gs pos="100000">
              <a:srgbClr val="0000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orizon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trike="noStrike" spc="6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7A8F2F-C6B3-4870-9DB8-CC8DE1DBF34E}" type="datetimeFigureOut">
              <a:rPr lang="ru-RU"/>
              <a:pPr>
                <a:defRPr/>
              </a:pPr>
              <a:t>29.11.2016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cap="all" spc="6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CD971C-90CD-42BD-8DBD-1D6B07AE75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03" r:id="rId2"/>
    <p:sldLayoutId id="2147483712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13" r:id="rId9"/>
    <p:sldLayoutId id="2147483709" r:id="rId10"/>
    <p:sldLayoutId id="214748371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all" spc="5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11863" y="6021388"/>
            <a:ext cx="2992437" cy="622300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buFont typeface="Arial" pitchFamily="34" charset="0"/>
              <a:buNone/>
              <a:defRPr/>
            </a:pPr>
            <a:r>
              <a:rPr lang="uk-UA" dirty="0" smtClean="0"/>
              <a:t>Виконав студент </a:t>
            </a:r>
            <a:r>
              <a:rPr lang="uk-UA" smtClean="0"/>
              <a:t>групи УФЕ-51с</a:t>
            </a:r>
          </a:p>
          <a:p>
            <a:pPr eaLnBrk="1" fontAlgn="auto" hangingPunct="1">
              <a:buFont typeface="Arial" pitchFamily="34" charset="0"/>
              <a:buNone/>
              <a:defRPr/>
            </a:pPr>
            <a:r>
              <a:rPr lang="uk-UA" dirty="0" smtClean="0"/>
              <a:t> </a:t>
            </a:r>
            <a:r>
              <a:rPr lang="uk-UA" dirty="0" err="1" smtClean="0"/>
              <a:t>Яцев</a:t>
            </a:r>
            <a:r>
              <a:rPr lang="uk-UA" dirty="0" smtClean="0"/>
              <a:t> Володимир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008188"/>
            <a:ext cx="77724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800" dirty="0" smtClean="0"/>
              <a:t>Розвиток національного </a:t>
            </a:r>
            <a:r>
              <a:rPr lang="en-US" sz="4800" dirty="0" smtClean="0"/>
              <a:t>IT</a:t>
            </a:r>
            <a:r>
              <a:rPr lang="uk-UA" sz="4800" dirty="0" err="1" smtClean="0"/>
              <a:t>-ринку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/>
              <a:t>Людський капітал в сфері ІТ</a:t>
            </a:r>
            <a:endParaRPr lang="ru-RU" dirty="0"/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1188" y="1844675"/>
            <a:ext cx="3695700" cy="2779713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4716463" y="1716088"/>
            <a:ext cx="31686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У Львові працює 25% всіх програмістів України.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4341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5113" y="3284538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6063" y="4619625"/>
            <a:ext cx="3810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174625"/>
            <a:ext cx="3675062" cy="8683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Ринок ІТ у </a:t>
            </a:r>
            <a:r>
              <a:rPr lang="uk-UA" dirty="0" err="1" smtClean="0"/>
              <a:t>львові</a:t>
            </a:r>
            <a:endParaRPr lang="ru-RU" dirty="0"/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5288" y="1628775"/>
            <a:ext cx="2592387" cy="3983038"/>
          </a:xfrm>
          <a:noFill/>
        </p:spPr>
      </p:pic>
      <p:pic>
        <p:nvPicPr>
          <p:cNvPr id="1536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4149725"/>
            <a:ext cx="4117975" cy="20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1074738"/>
            <a:ext cx="3479800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1750" y="-4763"/>
            <a:ext cx="5429250" cy="3609976"/>
          </a:xfrm>
        </p:spPr>
      </p:pic>
      <p:pic>
        <p:nvPicPr>
          <p:cNvPr id="16387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0300" y="3205163"/>
            <a:ext cx="5473700" cy="365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Висновок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just" eaLnBrk="1" fontAlgn="auto" hangingPunct="1">
              <a:buFont typeface="Arial" pitchFamily="34" charset="0"/>
              <a:buNone/>
              <a:defRPr/>
            </a:pPr>
            <a:r>
              <a:rPr lang="ru-RU" sz="2000" dirty="0"/>
              <a:t>На </a:t>
            </a:r>
            <a:r>
              <a:rPr lang="ru-RU" sz="2000" dirty="0" err="1"/>
              <a:t>сьогодні</a:t>
            </a:r>
            <a:r>
              <a:rPr lang="ru-RU" sz="2000" dirty="0"/>
              <a:t> ІТ-</a:t>
            </a:r>
            <a:r>
              <a:rPr lang="ru-RU" sz="2000" dirty="0" err="1"/>
              <a:t>ринок</a:t>
            </a:r>
            <a:r>
              <a:rPr lang="ru-RU" sz="2000" dirty="0"/>
              <a:t>  </a:t>
            </a:r>
            <a:r>
              <a:rPr lang="ru-RU" sz="2000" dirty="0" err="1"/>
              <a:t>України</a:t>
            </a:r>
            <a:r>
              <a:rPr lang="ru-RU" sz="2000" dirty="0"/>
              <a:t> – </a:t>
            </a:r>
            <a:r>
              <a:rPr lang="ru-RU" sz="2000" dirty="0" err="1"/>
              <a:t>найдинамічніший</a:t>
            </a:r>
            <a:r>
              <a:rPr lang="ru-RU" sz="2000" dirty="0"/>
              <a:t> і </a:t>
            </a:r>
            <a:r>
              <a:rPr lang="ru-RU" sz="2000" dirty="0" err="1"/>
              <a:t>найінтегрованіший</a:t>
            </a:r>
            <a:r>
              <a:rPr lang="ru-RU" sz="2000" dirty="0"/>
              <a:t> у </a:t>
            </a:r>
            <a:r>
              <a:rPr lang="ru-RU" sz="2000" dirty="0" err="1"/>
              <a:t>міжнародні</a:t>
            </a:r>
            <a:r>
              <a:rPr lang="ru-RU" sz="2000" dirty="0"/>
              <a:t> ринки. </a:t>
            </a:r>
            <a:r>
              <a:rPr lang="ru-RU" sz="2000" dirty="0" err="1"/>
              <a:t>Дуже</a:t>
            </a:r>
            <a:r>
              <a:rPr lang="ru-RU" sz="2000" dirty="0"/>
              <a:t> </a:t>
            </a:r>
            <a:r>
              <a:rPr lang="ru-RU" sz="2000" dirty="0" err="1"/>
              <a:t>швидко</a:t>
            </a:r>
            <a:r>
              <a:rPr lang="ru-RU" sz="2000" dirty="0"/>
              <a:t> </a:t>
            </a:r>
            <a:r>
              <a:rPr lang="ru-RU" sz="2000" dirty="0" err="1"/>
              <a:t>розвиваються</a:t>
            </a:r>
            <a:r>
              <a:rPr lang="ru-RU" sz="2000" dirty="0"/>
              <a:t> </a:t>
            </a:r>
            <a:r>
              <a:rPr lang="ru-RU" sz="2000" dirty="0" err="1"/>
              <a:t>системи</a:t>
            </a:r>
            <a:r>
              <a:rPr lang="ru-RU" sz="2000" dirty="0"/>
              <a:t> </a:t>
            </a:r>
            <a:r>
              <a:rPr lang="ru-RU" sz="2000" dirty="0" err="1"/>
              <a:t>зв’язку</a:t>
            </a:r>
            <a:r>
              <a:rPr lang="ru-RU" sz="2000" dirty="0"/>
              <a:t>, </a:t>
            </a:r>
            <a:r>
              <a:rPr lang="ru-RU" sz="2000" dirty="0" err="1"/>
              <a:t>інтернет-торгівля</a:t>
            </a:r>
            <a:r>
              <a:rPr lang="ru-RU" sz="2000" dirty="0"/>
              <a:t>, </a:t>
            </a:r>
            <a:r>
              <a:rPr lang="ru-RU" sz="2000" dirty="0" err="1"/>
              <a:t>системи</a:t>
            </a:r>
            <a:r>
              <a:rPr lang="ru-RU" sz="2000" dirty="0"/>
              <a:t> </a:t>
            </a:r>
            <a:r>
              <a:rPr lang="ru-RU" sz="2000" dirty="0" err="1"/>
              <a:t>електронних</a:t>
            </a:r>
            <a:r>
              <a:rPr lang="ru-RU" sz="2000" dirty="0"/>
              <a:t> </a:t>
            </a:r>
            <a:r>
              <a:rPr lang="ru-RU" sz="2000" dirty="0" err="1"/>
              <a:t>платежів</a:t>
            </a:r>
            <a:r>
              <a:rPr lang="ru-RU" sz="2000" dirty="0"/>
              <a:t>. У ІТ-</a:t>
            </a:r>
            <a:r>
              <a:rPr lang="ru-RU" sz="2000" dirty="0" err="1"/>
              <a:t>секторі</a:t>
            </a:r>
            <a:r>
              <a:rPr lang="ru-RU" sz="2000" dirty="0"/>
              <a:t> </a:t>
            </a:r>
            <a:r>
              <a:rPr lang="ru-RU" sz="2000" dirty="0" err="1"/>
              <a:t>України</a:t>
            </a:r>
            <a:r>
              <a:rPr lang="ru-RU" sz="2000" dirty="0"/>
              <a:t> представлено </a:t>
            </a:r>
            <a:r>
              <a:rPr lang="ru-RU" sz="2000" dirty="0" err="1"/>
              <a:t>майже</a:t>
            </a:r>
            <a:r>
              <a:rPr lang="ru-RU" sz="2000" dirty="0"/>
              <a:t> 4000 </a:t>
            </a:r>
            <a:r>
              <a:rPr lang="ru-RU" sz="2000" dirty="0" err="1"/>
              <a:t>компаній</a:t>
            </a:r>
            <a:r>
              <a:rPr lang="ru-RU" sz="2000" dirty="0"/>
              <a:t>, в </a:t>
            </a:r>
            <a:r>
              <a:rPr lang="ru-RU" sz="2000" dirty="0" err="1"/>
              <a:t>яких</a:t>
            </a:r>
            <a:r>
              <a:rPr lang="ru-RU" sz="2000" dirty="0"/>
              <a:t> </a:t>
            </a:r>
            <a:r>
              <a:rPr lang="ru-RU" sz="2000" dirty="0" err="1"/>
              <a:t>працює</a:t>
            </a:r>
            <a:r>
              <a:rPr lang="ru-RU" sz="2000" dirty="0"/>
              <a:t> </a:t>
            </a:r>
            <a:r>
              <a:rPr lang="ru-RU" sz="2000" dirty="0" err="1"/>
              <a:t>понад</a:t>
            </a:r>
            <a:r>
              <a:rPr lang="ru-RU" sz="2000" dirty="0"/>
              <a:t> 47 тис. </a:t>
            </a:r>
            <a:r>
              <a:rPr lang="ru-RU" sz="2000" dirty="0" err="1"/>
              <a:t>осіб</a:t>
            </a:r>
            <a:r>
              <a:rPr lang="ru-RU" sz="2000" dirty="0"/>
              <a:t>. У </a:t>
            </a:r>
            <a:r>
              <a:rPr lang="ru-RU" sz="2000" dirty="0" smtClean="0"/>
              <a:t>2009–2010 </a:t>
            </a:r>
            <a:r>
              <a:rPr lang="ru-RU" sz="2000" dirty="0"/>
              <a:t>роках </a:t>
            </a:r>
            <a:r>
              <a:rPr lang="ru-RU" sz="2000" dirty="0" err="1"/>
              <a:t>зростання</a:t>
            </a:r>
            <a:r>
              <a:rPr lang="ru-RU" sz="2000" dirty="0"/>
              <a:t> ринку ІТ-</a:t>
            </a:r>
            <a:r>
              <a:rPr lang="ru-RU" sz="2000" dirty="0" err="1"/>
              <a:t>технологій</a:t>
            </a:r>
            <a:r>
              <a:rPr lang="ru-RU" sz="2000" dirty="0"/>
              <a:t> в </a:t>
            </a:r>
            <a:r>
              <a:rPr lang="ru-RU" sz="2000" dirty="0" err="1"/>
              <a:t>Україні</a:t>
            </a:r>
            <a:r>
              <a:rPr lang="ru-RU" sz="2000" dirty="0"/>
              <a:t> становило 40–45%.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найвищий</a:t>
            </a:r>
            <a:r>
              <a:rPr lang="ru-RU" sz="2000" dirty="0"/>
              <a:t> </a:t>
            </a:r>
            <a:r>
              <a:rPr lang="ru-RU" sz="2000" dirty="0" err="1"/>
              <a:t>показник</a:t>
            </a:r>
            <a:r>
              <a:rPr lang="ru-RU" sz="2000" dirty="0"/>
              <a:t> </a:t>
            </a:r>
            <a:r>
              <a:rPr lang="ru-RU" sz="2000" dirty="0" err="1"/>
              <a:t>темпів</a:t>
            </a:r>
            <a:r>
              <a:rPr lang="ru-RU" sz="2000" dirty="0"/>
              <a:t> </a:t>
            </a:r>
            <a:r>
              <a:rPr lang="ru-RU" sz="2000" dirty="0" err="1"/>
              <a:t>зростання</a:t>
            </a:r>
            <a:r>
              <a:rPr lang="ru-RU" sz="2000" dirty="0"/>
              <a:t> </a:t>
            </a:r>
            <a:r>
              <a:rPr lang="ru-RU" sz="2000" dirty="0" err="1"/>
              <a:t>серед</a:t>
            </a:r>
            <a:r>
              <a:rPr lang="ru-RU" sz="2000" dirty="0"/>
              <a:t> </a:t>
            </a:r>
            <a:r>
              <a:rPr lang="ru-RU" sz="2000" dirty="0" err="1"/>
              <a:t>країн</a:t>
            </a:r>
            <a:r>
              <a:rPr lang="ru-RU" sz="2000" dirty="0"/>
              <a:t> Центрально-</a:t>
            </a:r>
            <a:r>
              <a:rPr lang="ru-RU" sz="2000" dirty="0" err="1"/>
              <a:t>Східної</a:t>
            </a:r>
            <a:r>
              <a:rPr lang="ru-RU" sz="2000" dirty="0"/>
              <a:t> </a:t>
            </a:r>
            <a:r>
              <a:rPr lang="ru-RU" sz="2000" dirty="0" err="1"/>
              <a:t>Європи</a:t>
            </a:r>
            <a:r>
              <a:rPr lang="ru-RU" sz="2000" dirty="0"/>
              <a:t>. У грошовому </a:t>
            </a:r>
            <a:r>
              <a:rPr lang="ru-RU" sz="2000" dirty="0" err="1"/>
              <a:t>еквіваленті</a:t>
            </a:r>
            <a:r>
              <a:rPr lang="ru-RU" sz="2000" dirty="0"/>
              <a:t> </a:t>
            </a:r>
            <a:r>
              <a:rPr lang="ru-RU" sz="2000" dirty="0" err="1"/>
              <a:t>він</a:t>
            </a:r>
            <a:r>
              <a:rPr lang="ru-RU" sz="2000" dirty="0"/>
              <a:t> </a:t>
            </a:r>
            <a:r>
              <a:rPr lang="ru-RU" sz="2000" dirty="0" err="1"/>
              <a:t>перевищив</a:t>
            </a:r>
            <a:r>
              <a:rPr lang="ru-RU" sz="2000" dirty="0"/>
              <a:t> 3,4 млрд </a:t>
            </a:r>
            <a:r>
              <a:rPr lang="ru-RU" sz="2000" dirty="0" err="1"/>
              <a:t>доларів</a:t>
            </a:r>
            <a:r>
              <a:rPr lang="ru-RU" sz="2000" dirty="0"/>
              <a:t>, а за </a:t>
            </a:r>
            <a:r>
              <a:rPr lang="ru-RU" sz="2000" dirty="0" err="1"/>
              <a:t>ємністю</a:t>
            </a:r>
            <a:r>
              <a:rPr lang="ru-RU" sz="2000" dirty="0"/>
              <a:t> ринку </a:t>
            </a:r>
            <a:r>
              <a:rPr lang="ru-RU" sz="2000" dirty="0" err="1"/>
              <a:t>Україна</a:t>
            </a:r>
            <a:r>
              <a:rPr lang="ru-RU" sz="2000" dirty="0"/>
              <a:t> </a:t>
            </a:r>
            <a:r>
              <a:rPr lang="ru-RU" sz="2000" dirty="0" err="1"/>
              <a:t>посідає</a:t>
            </a:r>
            <a:r>
              <a:rPr lang="ru-RU" sz="2000" dirty="0"/>
              <a:t> на </a:t>
            </a:r>
            <a:r>
              <a:rPr lang="ru-RU" sz="2000" dirty="0" err="1"/>
              <a:t>четверте</a:t>
            </a:r>
            <a:r>
              <a:rPr lang="ru-RU" sz="2000" dirty="0"/>
              <a:t> </a:t>
            </a:r>
            <a:r>
              <a:rPr lang="ru-RU" sz="2000" dirty="0" err="1"/>
              <a:t>місце</a:t>
            </a:r>
            <a:r>
              <a:rPr lang="ru-RU" sz="2000" dirty="0"/>
              <a:t> </a:t>
            </a: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Росії</a:t>
            </a:r>
            <a:r>
              <a:rPr lang="ru-RU" sz="2000" dirty="0"/>
              <a:t>, </a:t>
            </a:r>
            <a:r>
              <a:rPr lang="ru-RU" sz="2000" dirty="0" err="1"/>
              <a:t>Польщі</a:t>
            </a:r>
            <a:r>
              <a:rPr lang="ru-RU" sz="2000" dirty="0"/>
              <a:t> і </a:t>
            </a:r>
            <a:r>
              <a:rPr lang="ru-RU" sz="2000" dirty="0" err="1"/>
              <a:t>Чехії</a:t>
            </a:r>
            <a:r>
              <a:rPr lang="ru-RU" sz="20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288" y="404813"/>
            <a:ext cx="7924800" cy="4114800"/>
          </a:xfrm>
        </p:spPr>
        <p:txBody>
          <a:bodyPr>
            <a:noAutofit/>
          </a:bodyPr>
          <a:lstStyle/>
          <a:p>
            <a:pPr marL="0" indent="0" eaLnBrk="1" fontAlgn="auto" hangingPunct="1">
              <a:buFont typeface="Arial" pitchFamily="34" charset="0"/>
              <a:buNone/>
              <a:defRPr/>
            </a:pPr>
            <a:r>
              <a:rPr lang="uk-UA" sz="9600" dirty="0" smtClean="0"/>
              <a:t>Дякую </a:t>
            </a:r>
          </a:p>
          <a:p>
            <a:pPr marL="0" indent="0" algn="ctr" eaLnBrk="1" fontAlgn="auto" hangingPunct="1">
              <a:buFont typeface="Arial" pitchFamily="34" charset="0"/>
              <a:buNone/>
              <a:defRPr/>
            </a:pPr>
            <a:r>
              <a:rPr lang="uk-UA" sz="9600" dirty="0" smtClean="0"/>
              <a:t>за </a:t>
            </a:r>
          </a:p>
          <a:p>
            <a:pPr marL="0" indent="0" algn="r" eaLnBrk="1" fontAlgn="auto" hangingPunct="1">
              <a:buFont typeface="Arial" pitchFamily="34" charset="0"/>
              <a:buNone/>
              <a:defRPr/>
            </a:pPr>
            <a:r>
              <a:rPr lang="uk-UA" sz="9600" dirty="0" smtClean="0"/>
              <a:t>увагу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</p:nvPr>
        </p:nvGraphicFramePr>
        <p:xfrm>
          <a:off x="609600" y="1600200"/>
          <a:ext cx="79248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1116013" y="620713"/>
            <a:ext cx="7343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000"/>
              <a:t>Будова інформаційної індустрії</a:t>
            </a:r>
            <a:endParaRPr lang="ru-RU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-387350"/>
            <a:ext cx="79248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/>
              <a:t>Розвиток </a:t>
            </a:r>
            <a:r>
              <a:rPr lang="uk-UA" dirty="0" err="1" smtClean="0"/>
              <a:t>ІТ-технологій</a:t>
            </a:r>
            <a:r>
              <a:rPr lang="uk-UA" dirty="0" smtClean="0"/>
              <a:t> в </a:t>
            </a:r>
            <a:r>
              <a:rPr lang="uk-UA" dirty="0" err="1" smtClean="0"/>
              <a:t>україні</a:t>
            </a:r>
            <a:endParaRPr lang="ru-RU" dirty="0"/>
          </a:p>
        </p:txBody>
      </p:sp>
      <p:pic>
        <p:nvPicPr>
          <p:cNvPr id="7171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 rot="20794206">
            <a:off x="-242888" y="1362075"/>
            <a:ext cx="4476751" cy="3097213"/>
          </a:xfrm>
        </p:spPr>
      </p:pic>
      <p:pic>
        <p:nvPicPr>
          <p:cNvPr id="7172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31632">
            <a:off x="4814888" y="1803400"/>
            <a:ext cx="4548187" cy="294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2627313" y="5300663"/>
            <a:ext cx="4086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/>
              <a:t>Мала електронно-лічильна машина (МЕСМ)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-171450"/>
            <a:ext cx="79248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400" dirty="0" smtClean="0"/>
              <a:t>Сегменти </a:t>
            </a:r>
            <a:r>
              <a:rPr lang="uk-UA" sz="4400" dirty="0" err="1" smtClean="0"/>
              <a:t>ІТ-послуг</a:t>
            </a:r>
            <a:endParaRPr lang="ru-RU" sz="4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</p:nvPr>
        </p:nvGraphicFramePr>
        <p:xfrm>
          <a:off x="609600" y="1600200"/>
          <a:ext cx="7924800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79248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400" dirty="0" smtClean="0"/>
              <a:t>Основні засади розвитку</a:t>
            </a:r>
            <a:br>
              <a:rPr lang="uk-UA" sz="4400" dirty="0" smtClean="0"/>
            </a:br>
            <a:r>
              <a:rPr lang="uk-UA" sz="4400" dirty="0" smtClean="0"/>
              <a:t> </a:t>
            </a:r>
            <a:r>
              <a:rPr lang="uk-UA" sz="4400" dirty="0" err="1" smtClean="0"/>
              <a:t>ІТ-ринку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ru-RU" sz="2000" dirty="0" err="1"/>
              <a:t>Українські</a:t>
            </a:r>
            <a:r>
              <a:rPr lang="ru-RU" sz="2000" dirty="0"/>
              <a:t> </a:t>
            </a:r>
            <a:r>
              <a:rPr lang="ru-RU" sz="2000" dirty="0" err="1"/>
              <a:t>програмісти</a:t>
            </a:r>
            <a:r>
              <a:rPr lang="ru-RU" sz="2000" dirty="0"/>
              <a:t> та </a:t>
            </a:r>
            <a:r>
              <a:rPr lang="ru-RU" sz="2000" dirty="0" err="1"/>
              <a:t>адміністратори</a:t>
            </a:r>
            <a:r>
              <a:rPr lang="ru-RU" sz="2000" dirty="0"/>
              <a:t> </a:t>
            </a:r>
            <a:r>
              <a:rPr lang="ru-RU" sz="2000" dirty="0" err="1"/>
              <a:t>обслуговують</a:t>
            </a:r>
            <a:r>
              <a:rPr lang="ru-RU" sz="2000" dirty="0"/>
              <a:t> </a:t>
            </a:r>
            <a:r>
              <a:rPr lang="ru-RU" sz="2000" dirty="0" err="1"/>
              <a:t>сервери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 smtClean="0"/>
              <a:t>працюють</a:t>
            </a:r>
            <a:r>
              <a:rPr lang="ru-RU" sz="2000" dirty="0" smtClean="0"/>
              <a:t> за кордоном.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ru-RU" sz="2000" dirty="0" err="1"/>
              <a:t>Український</a:t>
            </a:r>
            <a:r>
              <a:rPr lang="ru-RU" sz="2000" dirty="0"/>
              <a:t> ІТ-</a:t>
            </a:r>
            <a:r>
              <a:rPr lang="ru-RU" sz="2000" dirty="0" err="1"/>
              <a:t>ринок</a:t>
            </a:r>
            <a:r>
              <a:rPr lang="ru-RU" sz="2000" dirty="0"/>
              <a:t> є </a:t>
            </a:r>
            <a:r>
              <a:rPr lang="ru-RU" sz="2000" dirty="0" err="1"/>
              <a:t>потужним</a:t>
            </a:r>
            <a:r>
              <a:rPr lang="ru-RU" sz="2000" dirty="0"/>
              <a:t> </a:t>
            </a:r>
            <a:r>
              <a:rPr lang="ru-RU" sz="2000" dirty="0" err="1"/>
              <a:t>імпортером</a:t>
            </a:r>
            <a:r>
              <a:rPr lang="ru-RU" sz="2000" dirty="0"/>
              <a:t> </a:t>
            </a:r>
            <a:r>
              <a:rPr lang="ru-RU" sz="2000" dirty="0" err="1"/>
              <a:t>передових</a:t>
            </a:r>
            <a:r>
              <a:rPr lang="ru-RU" sz="2000" dirty="0"/>
              <a:t> </a:t>
            </a:r>
            <a:r>
              <a:rPr lang="ru-RU" sz="2000" dirty="0" err="1"/>
              <a:t>світових</a:t>
            </a:r>
            <a:r>
              <a:rPr lang="ru-RU" sz="2000" dirty="0"/>
              <a:t> </a:t>
            </a:r>
            <a:r>
              <a:rPr lang="ru-RU" sz="2000" dirty="0" err="1"/>
              <a:t>досягнень</a:t>
            </a:r>
            <a:r>
              <a:rPr lang="ru-RU" sz="2000" dirty="0" smtClean="0"/>
              <a:t>.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ru-RU" sz="2000" dirty="0"/>
              <a:t>В </a:t>
            </a:r>
            <a:r>
              <a:rPr lang="ru-RU" sz="2000" dirty="0" err="1"/>
              <a:t>Україні</a:t>
            </a:r>
            <a:r>
              <a:rPr lang="ru-RU" sz="2000" dirty="0"/>
              <a:t> </a:t>
            </a:r>
            <a:r>
              <a:rPr lang="ru-RU" sz="2000" dirty="0" err="1"/>
              <a:t>вже</a:t>
            </a:r>
            <a:r>
              <a:rPr lang="ru-RU" sz="2000" dirty="0"/>
              <a:t> </a:t>
            </a:r>
            <a:r>
              <a:rPr lang="ru-RU" sz="2000" dirty="0" err="1"/>
              <a:t>представлені</a:t>
            </a:r>
            <a:r>
              <a:rPr lang="ru-RU" sz="2000" dirty="0"/>
              <a:t> </a:t>
            </a:r>
            <a:r>
              <a:rPr lang="ru-RU" sz="2000" dirty="0" err="1"/>
              <a:t>найбільші</a:t>
            </a:r>
            <a:r>
              <a:rPr lang="ru-RU" sz="2000" dirty="0"/>
              <a:t> </a:t>
            </a:r>
            <a:r>
              <a:rPr lang="ru-RU" sz="2000" dirty="0" err="1"/>
              <a:t>світові</a:t>
            </a:r>
            <a:r>
              <a:rPr lang="ru-RU" sz="2000" dirty="0"/>
              <a:t> </a:t>
            </a:r>
            <a:r>
              <a:rPr lang="ru-RU" sz="2000" dirty="0" err="1"/>
              <a:t>виробники</a:t>
            </a:r>
            <a:r>
              <a:rPr lang="ru-RU" sz="2000" dirty="0"/>
              <a:t> </a:t>
            </a:r>
            <a:r>
              <a:rPr lang="en-US" sz="2000" dirty="0"/>
              <a:t>hardware, </a:t>
            </a:r>
            <a:r>
              <a:rPr lang="ru-RU" sz="2000" dirty="0" err="1"/>
              <a:t>працює</a:t>
            </a:r>
            <a:r>
              <a:rPr lang="ru-RU" sz="2000" dirty="0"/>
              <a:t> </a:t>
            </a:r>
            <a:r>
              <a:rPr lang="ru-RU" sz="2000" dirty="0" err="1"/>
              <a:t>кілька</a:t>
            </a:r>
            <a:r>
              <a:rPr lang="ru-RU" sz="2000" dirty="0"/>
              <a:t> </a:t>
            </a:r>
            <a:r>
              <a:rPr lang="ru-RU" sz="2000" dirty="0" err="1"/>
              <a:t>потужних</a:t>
            </a:r>
            <a:r>
              <a:rPr lang="ru-RU" sz="2000" dirty="0"/>
              <a:t> </a:t>
            </a:r>
            <a:r>
              <a:rPr lang="ru-RU" sz="2000" dirty="0" err="1"/>
              <a:t>вітчизняних</a:t>
            </a:r>
            <a:r>
              <a:rPr lang="ru-RU" sz="2000" dirty="0"/>
              <a:t> </a:t>
            </a:r>
            <a:r>
              <a:rPr lang="ru-RU" sz="2000" dirty="0" err="1"/>
              <a:t>компаній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займаються</a:t>
            </a:r>
            <a:r>
              <a:rPr lang="ru-RU" sz="2000" dirty="0"/>
              <a:t> </a:t>
            </a:r>
            <a:r>
              <a:rPr lang="ru-RU" sz="2000" dirty="0" err="1"/>
              <a:t>зборкою</a:t>
            </a:r>
            <a:r>
              <a:rPr lang="ru-RU" sz="2000" dirty="0"/>
              <a:t> </a:t>
            </a:r>
            <a:r>
              <a:rPr lang="ru-RU" sz="2000" dirty="0" err="1"/>
              <a:t>комп’ютерів</a:t>
            </a:r>
            <a:r>
              <a:rPr lang="ru-RU" sz="2000" dirty="0" smtClean="0"/>
              <a:t>.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ru-RU" sz="2000" dirty="0" err="1"/>
              <a:t>Важливим</a:t>
            </a:r>
            <a:r>
              <a:rPr lang="ru-RU" sz="2000" dirty="0"/>
              <a:t> </a:t>
            </a:r>
            <a:r>
              <a:rPr lang="ru-RU" sz="2000" dirty="0" err="1"/>
              <a:t>етапом</a:t>
            </a:r>
            <a:r>
              <a:rPr lang="ru-RU" sz="2000" dirty="0"/>
              <a:t> </a:t>
            </a:r>
            <a:r>
              <a:rPr lang="ru-RU" sz="2000" dirty="0" err="1"/>
              <a:t>розвитку</a:t>
            </a:r>
            <a:r>
              <a:rPr lang="ru-RU" sz="2000" dirty="0"/>
              <a:t> ринку є </a:t>
            </a:r>
            <a:r>
              <a:rPr lang="ru-RU" sz="2000" dirty="0" err="1"/>
              <a:t>подолання</a:t>
            </a:r>
            <a:r>
              <a:rPr lang="ru-RU" sz="2000" dirty="0"/>
              <a:t> </a:t>
            </a:r>
            <a:r>
              <a:rPr lang="ru-RU" sz="2000" dirty="0" err="1" smtClean="0"/>
              <a:t>піратства</a:t>
            </a:r>
            <a:r>
              <a:rPr lang="ru-RU" sz="2000" dirty="0" smtClean="0"/>
              <a:t>.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ru-RU" sz="2000" dirty="0" err="1"/>
              <a:t>Інший</a:t>
            </a:r>
            <a:r>
              <a:rPr lang="ru-RU" sz="2000" dirty="0"/>
              <a:t> </a:t>
            </a:r>
            <a:r>
              <a:rPr lang="ru-RU" sz="2000" dirty="0" err="1"/>
              <a:t>перспективний</a:t>
            </a:r>
            <a:r>
              <a:rPr lang="ru-RU" sz="2000" dirty="0"/>
              <a:t> </a:t>
            </a:r>
            <a:r>
              <a:rPr lang="ru-RU" sz="2000" dirty="0" err="1"/>
              <a:t>напрямок</a:t>
            </a:r>
            <a:r>
              <a:rPr lang="ru-RU" sz="2000" dirty="0"/>
              <a:t> у </a:t>
            </a:r>
            <a:r>
              <a:rPr lang="ru-RU" sz="2000" dirty="0" err="1"/>
              <a:t>розвитку</a:t>
            </a:r>
            <a:r>
              <a:rPr lang="ru-RU" sz="2000" dirty="0"/>
              <a:t> </a:t>
            </a:r>
            <a:r>
              <a:rPr lang="ru-RU" sz="2000" dirty="0" err="1"/>
              <a:t>української</a:t>
            </a:r>
            <a:r>
              <a:rPr lang="ru-RU" sz="2000" dirty="0"/>
              <a:t> ІТ-</a:t>
            </a:r>
            <a:r>
              <a:rPr lang="ru-RU" sz="2000" dirty="0" err="1"/>
              <a:t>індустрії</a:t>
            </a:r>
            <a:r>
              <a:rPr lang="ru-RU" sz="2000" dirty="0"/>
              <a:t> –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виробництво</a:t>
            </a:r>
            <a:r>
              <a:rPr lang="ru-RU" sz="2000" dirty="0"/>
              <a:t> </a:t>
            </a:r>
            <a:r>
              <a:rPr lang="ru-RU" sz="2000" dirty="0" err="1"/>
              <a:t>програмного</a:t>
            </a:r>
            <a:r>
              <a:rPr lang="ru-RU" sz="2000" dirty="0"/>
              <a:t> </a:t>
            </a:r>
            <a:r>
              <a:rPr lang="ru-RU" sz="2000" dirty="0" err="1"/>
              <a:t>забезпечення</a:t>
            </a:r>
            <a:r>
              <a:rPr lang="ru-RU" sz="2000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400" dirty="0" smtClean="0"/>
              <a:t>Основні проблеми розвитку </a:t>
            </a:r>
            <a:r>
              <a:rPr lang="uk-UA" sz="4400" dirty="0" err="1" smtClean="0"/>
              <a:t>ІТ-ринку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пов’язані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стійким</a:t>
            </a:r>
            <a:r>
              <a:rPr lang="ru-RU" dirty="0"/>
              <a:t> </a:t>
            </a:r>
            <a:r>
              <a:rPr lang="ru-RU" dirty="0" err="1"/>
              <a:t>конкурентним</a:t>
            </a:r>
            <a:r>
              <a:rPr lang="ru-RU" dirty="0"/>
              <a:t> </a:t>
            </a:r>
            <a:r>
              <a:rPr lang="ru-RU" dirty="0" smtClean="0"/>
              <a:t>продуктом.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ru-RU" dirty="0" err="1"/>
              <a:t>Країні</a:t>
            </a:r>
            <a:r>
              <a:rPr lang="ru-RU" dirty="0"/>
              <a:t> треба, </a:t>
            </a:r>
            <a:r>
              <a:rPr lang="ru-RU" dirty="0" err="1"/>
              <a:t>щоб</a:t>
            </a:r>
            <a:r>
              <a:rPr lang="ru-RU" dirty="0"/>
              <a:t> ІТ-</a:t>
            </a:r>
            <a:r>
              <a:rPr lang="ru-RU" dirty="0" err="1"/>
              <a:t>фахівці</a:t>
            </a:r>
            <a:r>
              <a:rPr lang="ru-RU" dirty="0"/>
              <a:t> не </a:t>
            </a:r>
            <a:r>
              <a:rPr lang="ru-RU" dirty="0" err="1"/>
              <a:t>виїжджали</a:t>
            </a:r>
            <a:r>
              <a:rPr lang="ru-RU" dirty="0"/>
              <a:t> за </a:t>
            </a:r>
            <a:r>
              <a:rPr lang="ru-RU" dirty="0" smtClean="0"/>
              <a:t>кордон.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/>
              <a:t>побудувати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великі</a:t>
            </a:r>
            <a:r>
              <a:rPr lang="ru-RU" dirty="0"/>
              <a:t> </a:t>
            </a:r>
            <a:r>
              <a:rPr lang="ru-RU" dirty="0" err="1"/>
              <a:t>технозони</a:t>
            </a:r>
            <a:r>
              <a:rPr lang="ru-RU" dirty="0"/>
              <a:t>, </a:t>
            </a:r>
            <a:r>
              <a:rPr lang="ru-RU" dirty="0" err="1"/>
              <a:t>інтелектуальні</a:t>
            </a:r>
            <a:r>
              <a:rPr lang="ru-RU" dirty="0"/>
              <a:t> </a:t>
            </a:r>
            <a:r>
              <a:rPr lang="ru-RU" dirty="0" err="1"/>
              <a:t>зони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працювати</a:t>
            </a:r>
            <a:r>
              <a:rPr lang="ru-RU" dirty="0"/>
              <a:t> на </a:t>
            </a:r>
            <a:r>
              <a:rPr lang="ru-RU" dirty="0" err="1"/>
              <a:t>інтелектуал</a:t>
            </a:r>
            <a:r>
              <a:rPr lang="ru-RU" dirty="0"/>
              <a:t> </a:t>
            </a:r>
            <a:r>
              <a:rPr lang="ru-RU" dirty="0" err="1"/>
              <a:t>нації</a:t>
            </a:r>
            <a:r>
              <a:rPr lang="ru-RU" dirty="0"/>
              <a:t> і наш </a:t>
            </a:r>
            <a:r>
              <a:rPr lang="ru-RU" dirty="0" err="1" smtClean="0"/>
              <a:t>потенціал</a:t>
            </a:r>
            <a:endParaRPr lang="ru-RU" dirty="0" smtClean="0"/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ru-RU" dirty="0" err="1"/>
              <a:t>Країні</a:t>
            </a:r>
            <a:r>
              <a:rPr lang="ru-RU" dirty="0"/>
              <a:t> треба, </a:t>
            </a:r>
            <a:r>
              <a:rPr lang="ru-RU" dirty="0" err="1"/>
              <a:t>щоб</a:t>
            </a:r>
            <a:r>
              <a:rPr lang="ru-RU" dirty="0"/>
              <a:t> ІТ-</a:t>
            </a:r>
            <a:r>
              <a:rPr lang="ru-RU" dirty="0" err="1"/>
              <a:t>фахівці</a:t>
            </a:r>
            <a:r>
              <a:rPr lang="ru-RU" dirty="0"/>
              <a:t> не </a:t>
            </a:r>
            <a:r>
              <a:rPr lang="ru-RU" dirty="0" err="1"/>
              <a:t>виїжджали</a:t>
            </a:r>
            <a:r>
              <a:rPr lang="ru-RU" dirty="0"/>
              <a:t> </a:t>
            </a:r>
            <a:r>
              <a:rPr lang="ru-RU" dirty="0" err="1"/>
              <a:t>звідси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не </a:t>
            </a:r>
            <a:r>
              <a:rPr lang="ru-RU" dirty="0" err="1"/>
              <a:t>було</a:t>
            </a:r>
            <a:r>
              <a:rPr lang="ru-RU" dirty="0"/>
              <a:t> так званого “</a:t>
            </a:r>
            <a:r>
              <a:rPr lang="en-US" dirty="0"/>
              <a:t>brain drain</a:t>
            </a:r>
            <a:r>
              <a:rPr lang="en-US" dirty="0" smtClean="0"/>
              <a:t>”</a:t>
            </a:r>
            <a:r>
              <a:rPr lang="uk-UA" dirty="0" smtClean="0"/>
              <a:t>- </a:t>
            </a:r>
            <a:r>
              <a:rPr lang="uk-UA" dirty="0" err="1" smtClean="0"/>
              <a:t>відтіку</a:t>
            </a:r>
            <a:r>
              <a:rPr lang="uk-UA" dirty="0" smtClean="0"/>
              <a:t> умів.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uk-UA" dirty="0" err="1" smtClean="0"/>
              <a:t>Створеня</a:t>
            </a:r>
            <a:r>
              <a:rPr lang="uk-UA" dirty="0" smtClean="0"/>
              <a:t> критичної маси людей для генерування нового продукту, які хочуть залишитися в країні.</a:t>
            </a:r>
            <a:endParaRPr lang="ru-RU" dirty="0" smtClean="0"/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ru-RU" dirty="0" err="1"/>
              <a:t>Зменшити</a:t>
            </a:r>
            <a:r>
              <a:rPr lang="ru-RU" dirty="0"/>
              <a:t> </a:t>
            </a:r>
            <a:r>
              <a:rPr lang="ru-RU" dirty="0" err="1"/>
              <a:t>податкове</a:t>
            </a:r>
            <a:r>
              <a:rPr lang="ru-RU" dirty="0"/>
              <a:t> </a:t>
            </a:r>
            <a:r>
              <a:rPr lang="ru-RU" dirty="0" err="1" smtClean="0"/>
              <a:t>навантаження</a:t>
            </a:r>
            <a:r>
              <a:rPr lang="ru-RU" dirty="0" smtClean="0"/>
              <a:t>.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uk-UA" dirty="0" smtClean="0"/>
              <a:t>Експорт </a:t>
            </a:r>
            <a:r>
              <a:rPr lang="uk-UA" dirty="0" err="1" smtClean="0"/>
              <a:t>напів-готового</a:t>
            </a:r>
            <a:r>
              <a:rPr lang="uk-UA" dirty="0" smtClean="0"/>
              <a:t> продукту.</a:t>
            </a:r>
            <a:endParaRPr lang="ru-RU" dirty="0" smtClean="0"/>
          </a:p>
          <a:p>
            <a:pPr marL="0" indent="0" eaLnBrk="1" fontAlgn="auto" hangingPunct="1"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/>
              <a:t>Рейтинг найкращих </a:t>
            </a:r>
            <a:r>
              <a:rPr lang="uk-UA" dirty="0" err="1" smtClean="0"/>
              <a:t>ІТ-компаній</a:t>
            </a:r>
            <a:r>
              <a:rPr lang="uk-UA" dirty="0" smtClean="0"/>
              <a:t> 2010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</p:nvPr>
        </p:nvGraphicFramePr>
        <p:xfrm>
          <a:off x="609600" y="1600200"/>
          <a:ext cx="79248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/>
              <a:t>Львів – центр інформаційних технологій</a:t>
            </a:r>
            <a:endParaRPr lang="ru-RU" dirty="0"/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4213" y="1412875"/>
            <a:ext cx="3538537" cy="2808288"/>
          </a:xfrm>
          <a:noFill/>
        </p:spPr>
      </p:pic>
      <p:pic>
        <p:nvPicPr>
          <p:cNvPr id="12292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2997200"/>
            <a:ext cx="4532313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/>
              <a:t>Основні переваги </a:t>
            </a:r>
            <a:r>
              <a:rPr lang="uk-UA" dirty="0" err="1" smtClean="0"/>
              <a:t>львова</a:t>
            </a:r>
            <a:r>
              <a:rPr lang="uk-UA" dirty="0" smtClean="0"/>
              <a:t> на міжнародному ринку </a:t>
            </a:r>
            <a:r>
              <a:rPr lang="uk-UA" dirty="0" err="1" smtClean="0"/>
              <a:t>ІТ-індустрії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uk-UA" sz="2600" b="1" dirty="0"/>
              <a:t>Нижчі витрати на входження на </a:t>
            </a:r>
            <a:r>
              <a:rPr lang="uk-UA" sz="2600" b="1" dirty="0" smtClean="0"/>
              <a:t>ринок.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uk-UA" sz="2600" b="1" dirty="0"/>
              <a:t>Висока якість людських </a:t>
            </a:r>
            <a:r>
              <a:rPr lang="uk-UA" sz="2600" b="1" dirty="0" smtClean="0"/>
              <a:t>ресурсів.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uk-UA" sz="2600" b="1" dirty="0" smtClean="0"/>
              <a:t>Безвізовий режим для європейських представників.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uk-UA" sz="2600" b="1" dirty="0"/>
              <a:t>Культурна </a:t>
            </a:r>
            <a:r>
              <a:rPr lang="uk-UA" sz="2600" b="1" dirty="0" smtClean="0"/>
              <a:t>близькість.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uk-UA" sz="2600" b="1" dirty="0" smtClean="0"/>
              <a:t>Розміщення.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uk-UA" sz="2600" b="1" dirty="0" smtClean="0"/>
              <a:t>Розвинена інфраструктура.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uk-UA" sz="2600" b="1" dirty="0" smtClean="0"/>
              <a:t>Велика кількість місцевих компаній.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103</TotalTime>
  <Words>474</Words>
  <Application>Microsoft Office PowerPoint</Application>
  <PresentationFormat>Экран (4:3)</PresentationFormat>
  <Paragraphs>68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 Narrow</vt:lpstr>
      <vt:lpstr>Arial</vt:lpstr>
      <vt:lpstr>Calibri</vt:lpstr>
      <vt:lpstr>Горизонт</vt:lpstr>
      <vt:lpstr>Розвиток національного IT-ринку</vt:lpstr>
      <vt:lpstr>Слайд 2</vt:lpstr>
      <vt:lpstr>Розвиток ІТ-технологій в україні</vt:lpstr>
      <vt:lpstr>Сегменти ІТ-послуг</vt:lpstr>
      <vt:lpstr>Основні засади розвитку  ІТ-ринку</vt:lpstr>
      <vt:lpstr>Основні проблеми розвитку ІТ-ринку</vt:lpstr>
      <vt:lpstr>Рейтинг найкращих ІТ-компаній 2010</vt:lpstr>
      <vt:lpstr>Львів – центр інформаційних технологій</vt:lpstr>
      <vt:lpstr>Основні переваги львова на міжнародному ринку ІТ-індустрії</vt:lpstr>
      <vt:lpstr>Людський капітал в сфері ІТ</vt:lpstr>
      <vt:lpstr>Ринок ІТ у львові</vt:lpstr>
      <vt:lpstr>Слайд 12</vt:lpstr>
      <vt:lpstr>Висновок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Розвиток національного IT ринку</dc:title>
  <dc:creator>Alex</dc:creator>
  <cp:lastModifiedBy>user</cp:lastModifiedBy>
  <cp:revision>14</cp:revision>
  <dcterms:created xsi:type="dcterms:W3CDTF">2012-04-11T19:14:52Z</dcterms:created>
  <dcterms:modified xsi:type="dcterms:W3CDTF">2016-11-29T09:47:40Z</dcterms:modified>
</cp:coreProperties>
</file>