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59" r:id="rId5"/>
    <p:sldId id="260" r:id="rId6"/>
    <p:sldId id="261" r:id="rId7"/>
    <p:sldId id="263" r:id="rId8"/>
    <p:sldId id="291" r:id="rId9"/>
    <p:sldId id="262" r:id="rId10"/>
    <p:sldId id="287" r:id="rId11"/>
    <p:sldId id="288" r:id="rId12"/>
    <p:sldId id="289" r:id="rId13"/>
    <p:sldId id="265" r:id="rId14"/>
    <p:sldId id="293" r:id="rId15"/>
    <p:sldId id="292" r:id="rId16"/>
    <p:sldId id="294" r:id="rId17"/>
    <p:sldId id="295" r:id="rId18"/>
    <p:sldId id="266" r:id="rId19"/>
    <p:sldId id="268" r:id="rId20"/>
    <p:sldId id="296" r:id="rId21"/>
    <p:sldId id="269" r:id="rId22"/>
    <p:sldId id="270" r:id="rId23"/>
    <p:sldId id="281" r:id="rId24"/>
    <p:sldId id="271" r:id="rId25"/>
    <p:sldId id="297" r:id="rId26"/>
    <p:sldId id="272" r:id="rId27"/>
    <p:sldId id="273" r:id="rId28"/>
    <p:sldId id="285" r:id="rId29"/>
    <p:sldId id="276" r:id="rId30"/>
    <p:sldId id="275" r:id="rId31"/>
    <p:sldId id="277" r:id="rId32"/>
    <p:sldId id="286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Аркуш1!$B$1</c:f>
              <c:strCache>
                <c:ptCount val="1"/>
                <c:pt idx="0">
                  <c:v>асистент</c:v>
                </c:pt>
              </c:strCache>
            </c:strRef>
          </c:tx>
          <c:cat>
            <c:strRef>
              <c:f>Аркуш1!$A$2:$A$4</c:f>
              <c:strCache>
                <c:ptCount val="3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ст. викладач</c:v>
                </c:pt>
              </c:strCache>
            </c:strRef>
          </c:tx>
          <c:cat>
            <c:strRef>
              <c:f>Аркуш1!$A$2:$A$4</c:f>
              <c:strCache>
                <c:ptCount val="3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</c:strCache>
            </c:str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доцент</c:v>
                </c:pt>
              </c:strCache>
            </c:strRef>
          </c:tx>
          <c:cat>
            <c:strRef>
              <c:f>Аркуш1!$A$2:$A$4</c:f>
              <c:strCache>
                <c:ptCount val="3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</c:strCache>
            </c:strRef>
          </c:cat>
          <c:val>
            <c:numRef>
              <c:f>Аркуш1!$D$2:$D$4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професор</c:v>
                </c:pt>
              </c:strCache>
            </c:strRef>
          </c:tx>
          <c:cat>
            <c:strRef>
              <c:f>Аркуш1!$A$2:$A$4</c:f>
              <c:strCache>
                <c:ptCount val="3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</c:strCache>
            </c:strRef>
          </c:cat>
          <c:val>
            <c:numRef>
              <c:f>Аркуш1!$E$2:$E$4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cylinder"/>
        <c:axId val="73191808"/>
        <c:axId val="73193344"/>
        <c:axId val="0"/>
      </c:bar3DChart>
      <c:catAx>
        <c:axId val="73191808"/>
        <c:scaling>
          <c:orientation val="minMax"/>
        </c:scaling>
        <c:axPos val="b"/>
        <c:tickLblPos val="nextTo"/>
        <c:crossAx val="73193344"/>
        <c:crosses val="autoZero"/>
        <c:auto val="1"/>
        <c:lblAlgn val="ctr"/>
        <c:lblOffset val="100"/>
      </c:catAx>
      <c:valAx>
        <c:axId val="73193344"/>
        <c:scaling>
          <c:orientation val="minMax"/>
        </c:scaling>
        <c:axPos val="l"/>
        <c:majorGridlines/>
        <c:numFmt formatCode="General" sourceLinked="1"/>
        <c:tickLblPos val="nextTo"/>
        <c:crossAx val="731918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60293-335D-4CA4-94CC-3735BC4BB732}" type="doc">
      <dgm:prSet loTypeId="urn:microsoft.com/office/officeart/2005/8/layout/vList3" loCatId="list" qsTypeId="urn:microsoft.com/office/officeart/2005/8/quickstyle/simple3" qsCatId="simple" csTypeId="urn:microsoft.com/office/officeart/2005/8/colors/accent6_1" csCatId="accent6" phldr="1"/>
      <dgm:spPr/>
    </dgm:pt>
    <dgm:pt modelId="{941B48F5-FC3F-4197-B24A-FE9E7FB27DC5}">
      <dgm:prSet phldrT="[Текст]"/>
      <dgm:spPr/>
      <dgm:t>
        <a:bodyPr/>
        <a:lstStyle/>
        <a:p>
          <a:r>
            <a:rPr lang="uk-UA" dirty="0" smtClean="0"/>
            <a:t>колективна робота над виконанням теми НДР;</a:t>
          </a:r>
          <a:endParaRPr lang="uk-UA" dirty="0"/>
        </a:p>
      </dgm:t>
    </dgm:pt>
    <dgm:pt modelId="{E05E122C-4932-40EB-8AC8-444DC9BF9AA7}" type="parTrans" cxnId="{30D25E72-75DB-45E9-BAAC-CE092781576E}">
      <dgm:prSet/>
      <dgm:spPr/>
      <dgm:t>
        <a:bodyPr/>
        <a:lstStyle/>
        <a:p>
          <a:endParaRPr lang="uk-UA"/>
        </a:p>
      </dgm:t>
    </dgm:pt>
    <dgm:pt modelId="{2EE7678A-7D61-499D-9B81-9BC2A72DDCA7}" type="sibTrans" cxnId="{30D25E72-75DB-45E9-BAAC-CE092781576E}">
      <dgm:prSet/>
      <dgm:spPr/>
      <dgm:t>
        <a:bodyPr/>
        <a:lstStyle/>
        <a:p>
          <a:endParaRPr lang="uk-UA"/>
        </a:p>
      </dgm:t>
    </dgm:pt>
    <dgm:pt modelId="{95DA3DA1-9E49-4F36-85EC-B1DD47DCD299}">
      <dgm:prSet phldrT="[Текст]"/>
      <dgm:spPr/>
      <dgm:t>
        <a:bodyPr/>
        <a:lstStyle/>
        <a:p>
          <a:r>
            <a:rPr lang="uk-UA" dirty="0" smtClean="0"/>
            <a:t>індивідуальна науково-дослідна робота викладачів;</a:t>
          </a:r>
          <a:endParaRPr lang="uk-UA" dirty="0"/>
        </a:p>
      </dgm:t>
    </dgm:pt>
    <dgm:pt modelId="{308810BA-32F4-4E11-8869-3861E386369E}" type="parTrans" cxnId="{71199A31-6650-42A1-8F1D-2C74C98BCAC5}">
      <dgm:prSet/>
      <dgm:spPr/>
      <dgm:t>
        <a:bodyPr/>
        <a:lstStyle/>
        <a:p>
          <a:endParaRPr lang="uk-UA"/>
        </a:p>
      </dgm:t>
    </dgm:pt>
    <dgm:pt modelId="{53E4318F-9AD9-4D69-833F-3D3CF1D13AC2}" type="sibTrans" cxnId="{71199A31-6650-42A1-8F1D-2C74C98BCAC5}">
      <dgm:prSet/>
      <dgm:spPr/>
      <dgm:t>
        <a:bodyPr/>
        <a:lstStyle/>
        <a:p>
          <a:endParaRPr lang="uk-UA"/>
        </a:p>
      </dgm:t>
    </dgm:pt>
    <dgm:pt modelId="{E6CE3D1E-B5EF-4522-8CEC-33797B11294B}">
      <dgm:prSet phldrT="[Текст]"/>
      <dgm:spPr/>
      <dgm:t>
        <a:bodyPr/>
        <a:lstStyle/>
        <a:p>
          <a:r>
            <a:rPr lang="uk-UA" dirty="0" smtClean="0"/>
            <a:t>організація і проведення наукових круглих столів, семінарів;</a:t>
          </a:r>
          <a:endParaRPr lang="uk-UA" dirty="0"/>
        </a:p>
      </dgm:t>
    </dgm:pt>
    <dgm:pt modelId="{1FE9D4C9-CEF9-497C-B079-A2B2B1C7057E}" type="parTrans" cxnId="{C7DA4128-048C-411D-8700-C5654395E04A}">
      <dgm:prSet/>
      <dgm:spPr/>
      <dgm:t>
        <a:bodyPr/>
        <a:lstStyle/>
        <a:p>
          <a:endParaRPr lang="uk-UA"/>
        </a:p>
      </dgm:t>
    </dgm:pt>
    <dgm:pt modelId="{8F4B19B1-570A-4A3D-A7C6-4E50DCEE1898}" type="sibTrans" cxnId="{C7DA4128-048C-411D-8700-C5654395E04A}">
      <dgm:prSet/>
      <dgm:spPr/>
      <dgm:t>
        <a:bodyPr/>
        <a:lstStyle/>
        <a:p>
          <a:endParaRPr lang="uk-UA"/>
        </a:p>
      </dgm:t>
    </dgm:pt>
    <dgm:pt modelId="{34D0909D-96E8-4B2A-8435-74287C38B362}">
      <dgm:prSet phldrT="[Текст]"/>
      <dgm:spPr/>
      <dgm:t>
        <a:bodyPr/>
        <a:lstStyle/>
        <a:p>
          <a:r>
            <a:rPr lang="uk-UA" dirty="0" smtClean="0"/>
            <a:t>підвищення викладачами рівня власної наукової кваліфікації.</a:t>
          </a:r>
          <a:endParaRPr lang="uk-UA" dirty="0"/>
        </a:p>
      </dgm:t>
    </dgm:pt>
    <dgm:pt modelId="{93F28935-EDC9-4E81-9917-4408FD966772}" type="parTrans" cxnId="{37CE5ED7-87F5-4529-99E3-951DFC985C25}">
      <dgm:prSet/>
      <dgm:spPr/>
      <dgm:t>
        <a:bodyPr/>
        <a:lstStyle/>
        <a:p>
          <a:endParaRPr lang="uk-UA"/>
        </a:p>
      </dgm:t>
    </dgm:pt>
    <dgm:pt modelId="{98E68F35-5F90-4885-9024-576557A6B68D}" type="sibTrans" cxnId="{37CE5ED7-87F5-4529-99E3-951DFC985C25}">
      <dgm:prSet/>
      <dgm:spPr/>
      <dgm:t>
        <a:bodyPr/>
        <a:lstStyle/>
        <a:p>
          <a:endParaRPr lang="uk-UA"/>
        </a:p>
      </dgm:t>
    </dgm:pt>
    <dgm:pt modelId="{BE74C332-05D4-418E-BB83-BD5EC17FD228}">
      <dgm:prSet phldrT="[Текст]"/>
      <dgm:spPr/>
      <dgm:t>
        <a:bodyPr/>
        <a:lstStyle/>
        <a:p>
          <a:r>
            <a:rPr lang="uk-UA" dirty="0" smtClean="0"/>
            <a:t>залучення студентів </a:t>
          </a:r>
          <a:r>
            <a:rPr lang="uk-UA" dirty="0" smtClean="0"/>
            <a:t>до науково-дослідної роботи;</a:t>
          </a:r>
          <a:endParaRPr lang="uk-UA" dirty="0"/>
        </a:p>
      </dgm:t>
    </dgm:pt>
    <dgm:pt modelId="{E8345EAE-2F50-4AE1-A973-0AA83DE162F0}" type="parTrans" cxnId="{5D582C84-8CDB-4600-A697-4858D3816465}">
      <dgm:prSet/>
      <dgm:spPr/>
      <dgm:t>
        <a:bodyPr/>
        <a:lstStyle/>
        <a:p>
          <a:endParaRPr lang="uk-UA"/>
        </a:p>
      </dgm:t>
    </dgm:pt>
    <dgm:pt modelId="{B75FA961-A5A8-4331-B6CF-4135B36636C1}" type="sibTrans" cxnId="{5D582C84-8CDB-4600-A697-4858D3816465}">
      <dgm:prSet/>
      <dgm:spPr/>
      <dgm:t>
        <a:bodyPr/>
        <a:lstStyle/>
        <a:p>
          <a:endParaRPr lang="uk-UA"/>
        </a:p>
      </dgm:t>
    </dgm:pt>
    <dgm:pt modelId="{BE3B3751-7CF4-4E0F-851D-1BBA4A8DD725}">
      <dgm:prSet phldrT="[Текст]"/>
      <dgm:spPr/>
      <dgm:t>
        <a:bodyPr/>
        <a:lstStyle/>
        <a:p>
          <a:r>
            <a:rPr lang="uk-UA" dirty="0" smtClean="0"/>
            <a:t>видання навчальних посібників і монографій, написання наукових статей;</a:t>
          </a:r>
          <a:endParaRPr lang="uk-UA" dirty="0"/>
        </a:p>
      </dgm:t>
    </dgm:pt>
    <dgm:pt modelId="{6674E47F-C725-4F2E-84F0-0D5CBB301B6F}" type="parTrans" cxnId="{3FA6A626-A4C3-4536-B446-B5E4625EB2B8}">
      <dgm:prSet/>
      <dgm:spPr/>
      <dgm:t>
        <a:bodyPr/>
        <a:lstStyle/>
        <a:p>
          <a:endParaRPr lang="uk-UA"/>
        </a:p>
      </dgm:t>
    </dgm:pt>
    <dgm:pt modelId="{B81DB40D-9827-4203-A89F-D6094C31B314}" type="sibTrans" cxnId="{3FA6A626-A4C3-4536-B446-B5E4625EB2B8}">
      <dgm:prSet/>
      <dgm:spPr/>
      <dgm:t>
        <a:bodyPr/>
        <a:lstStyle/>
        <a:p>
          <a:endParaRPr lang="uk-UA"/>
        </a:p>
      </dgm:t>
    </dgm:pt>
    <dgm:pt modelId="{8B545775-F7C5-47F9-A97F-4F0267A7F43F}">
      <dgm:prSet phldrT="[Текст]"/>
      <dgm:spPr/>
      <dgm:t>
        <a:bodyPr/>
        <a:lstStyle/>
        <a:p>
          <a:r>
            <a:rPr lang="uk-UA" dirty="0" smtClean="0"/>
            <a:t>участь у роботі науково-практичних конференцій;</a:t>
          </a:r>
          <a:endParaRPr lang="uk-UA" dirty="0"/>
        </a:p>
      </dgm:t>
    </dgm:pt>
    <dgm:pt modelId="{FA703C5F-A82C-4AA1-998E-15EF5E57A2B9}" type="parTrans" cxnId="{8A59839E-A617-41B6-8393-F1DDB9882CEB}">
      <dgm:prSet/>
      <dgm:spPr/>
      <dgm:t>
        <a:bodyPr/>
        <a:lstStyle/>
        <a:p>
          <a:endParaRPr lang="uk-UA"/>
        </a:p>
      </dgm:t>
    </dgm:pt>
    <dgm:pt modelId="{9DCAF931-FC32-4E77-93DF-DE39F490539F}" type="sibTrans" cxnId="{8A59839E-A617-41B6-8393-F1DDB9882CEB}">
      <dgm:prSet/>
      <dgm:spPr/>
      <dgm:t>
        <a:bodyPr/>
        <a:lstStyle/>
        <a:p>
          <a:endParaRPr lang="uk-UA"/>
        </a:p>
      </dgm:t>
    </dgm:pt>
    <dgm:pt modelId="{16A27D59-5BA1-4998-9826-E68089123F50}" type="pres">
      <dgm:prSet presAssocID="{16260293-335D-4CA4-94CC-3735BC4BB732}" presName="linearFlow" presStyleCnt="0">
        <dgm:presLayoutVars>
          <dgm:dir/>
          <dgm:resizeHandles val="exact"/>
        </dgm:presLayoutVars>
      </dgm:prSet>
      <dgm:spPr/>
    </dgm:pt>
    <dgm:pt modelId="{39A4E394-7290-4BA3-A5D9-38522D4CF4AA}" type="pres">
      <dgm:prSet presAssocID="{941B48F5-FC3F-4197-B24A-FE9E7FB27DC5}" presName="composite" presStyleCnt="0"/>
      <dgm:spPr/>
    </dgm:pt>
    <dgm:pt modelId="{4BBB6C4E-C317-4405-ADEF-428C0A613A70}" type="pres">
      <dgm:prSet presAssocID="{941B48F5-FC3F-4197-B24A-FE9E7FB27DC5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1DEC3E4-71C8-49D8-B97D-8B989A1C3BE4}" type="pres">
      <dgm:prSet presAssocID="{941B48F5-FC3F-4197-B24A-FE9E7FB27DC5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980190-00A7-4A81-BA9F-ED9715DFD140}" type="pres">
      <dgm:prSet presAssocID="{2EE7678A-7D61-499D-9B81-9BC2A72DDCA7}" presName="spacing" presStyleCnt="0"/>
      <dgm:spPr/>
    </dgm:pt>
    <dgm:pt modelId="{7541E91F-3667-4AF7-8C84-62CF55C5C84C}" type="pres">
      <dgm:prSet presAssocID="{95DA3DA1-9E49-4F36-85EC-B1DD47DCD299}" presName="composite" presStyleCnt="0"/>
      <dgm:spPr/>
    </dgm:pt>
    <dgm:pt modelId="{265B0506-914C-4583-BB90-7CDBABFD41C2}" type="pres">
      <dgm:prSet presAssocID="{95DA3DA1-9E49-4F36-85EC-B1DD47DCD299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3B51D9D-1E70-43A1-8960-30791430D4DF}" type="pres">
      <dgm:prSet presAssocID="{95DA3DA1-9E49-4F36-85EC-B1DD47DCD299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35EB29-5A18-44E3-AEA6-C1473630223B}" type="pres">
      <dgm:prSet presAssocID="{53E4318F-9AD9-4D69-833F-3D3CF1D13AC2}" presName="spacing" presStyleCnt="0"/>
      <dgm:spPr/>
    </dgm:pt>
    <dgm:pt modelId="{156F31D4-DEE9-4D74-8ADD-19C2A27436B9}" type="pres">
      <dgm:prSet presAssocID="{E6CE3D1E-B5EF-4522-8CEC-33797B11294B}" presName="composite" presStyleCnt="0"/>
      <dgm:spPr/>
    </dgm:pt>
    <dgm:pt modelId="{764F047C-8F54-4230-9642-94F2FA7C69F7}" type="pres">
      <dgm:prSet presAssocID="{E6CE3D1E-B5EF-4522-8CEC-33797B11294B}" presName="imgShp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4CA7BC7-9196-4BDB-A44C-C43894A5B311}" type="pres">
      <dgm:prSet presAssocID="{E6CE3D1E-B5EF-4522-8CEC-33797B11294B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6FD576-469F-45BF-A71B-1D5DD2BF7153}" type="pres">
      <dgm:prSet presAssocID="{8F4B19B1-570A-4A3D-A7C6-4E50DCEE1898}" presName="spacing" presStyleCnt="0"/>
      <dgm:spPr/>
    </dgm:pt>
    <dgm:pt modelId="{B3C85942-A8F8-43F5-BD7F-CEF291715E82}" type="pres">
      <dgm:prSet presAssocID="{BE74C332-05D4-418E-BB83-BD5EC17FD228}" presName="composite" presStyleCnt="0"/>
      <dgm:spPr/>
    </dgm:pt>
    <dgm:pt modelId="{8889FF0F-151B-43E4-96B0-45781D5D7053}" type="pres">
      <dgm:prSet presAssocID="{BE74C332-05D4-418E-BB83-BD5EC17FD228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5A7E0F7-5561-440E-8FE4-38F3F86C0A66}" type="pres">
      <dgm:prSet presAssocID="{BE74C332-05D4-418E-BB83-BD5EC17FD228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390EF0-D000-475F-BC3A-CA54A1A7AC74}" type="pres">
      <dgm:prSet presAssocID="{B75FA961-A5A8-4331-B6CF-4135B36636C1}" presName="spacing" presStyleCnt="0"/>
      <dgm:spPr/>
    </dgm:pt>
    <dgm:pt modelId="{8A1F14E0-2DB8-415B-8748-10F42929229C}" type="pres">
      <dgm:prSet presAssocID="{BE3B3751-7CF4-4E0F-851D-1BBA4A8DD725}" presName="composite" presStyleCnt="0"/>
      <dgm:spPr/>
    </dgm:pt>
    <dgm:pt modelId="{AE802555-7E03-49CA-AAE6-E32E6C274A65}" type="pres">
      <dgm:prSet presAssocID="{BE3B3751-7CF4-4E0F-851D-1BBA4A8DD725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68D3919-3BEF-4FE0-A9D2-4FD6415178D2}" type="pres">
      <dgm:prSet presAssocID="{BE3B3751-7CF4-4E0F-851D-1BBA4A8DD725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1E3BC5-C0F6-41E8-A30C-39F2E6DA4308}" type="pres">
      <dgm:prSet presAssocID="{B81DB40D-9827-4203-A89F-D6094C31B314}" presName="spacing" presStyleCnt="0"/>
      <dgm:spPr/>
    </dgm:pt>
    <dgm:pt modelId="{61E244D7-FF91-46E1-8949-CD4701D735A7}" type="pres">
      <dgm:prSet presAssocID="{8B545775-F7C5-47F9-A97F-4F0267A7F43F}" presName="composite" presStyleCnt="0"/>
      <dgm:spPr/>
    </dgm:pt>
    <dgm:pt modelId="{E8E98E61-15C1-454E-80D9-B7184E83F7CE}" type="pres">
      <dgm:prSet presAssocID="{8B545775-F7C5-47F9-A97F-4F0267A7F43F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969B2F56-DF1A-4C8D-A053-A00D34979C01}" type="pres">
      <dgm:prSet presAssocID="{8B545775-F7C5-47F9-A97F-4F0267A7F43F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F854FF-AE8D-4D8B-921F-7CB33A9DB635}" type="pres">
      <dgm:prSet presAssocID="{9DCAF931-FC32-4E77-93DF-DE39F490539F}" presName="spacing" presStyleCnt="0"/>
      <dgm:spPr/>
    </dgm:pt>
    <dgm:pt modelId="{CAB3045B-913D-4D22-B240-5BCF4515C048}" type="pres">
      <dgm:prSet presAssocID="{34D0909D-96E8-4B2A-8435-74287C38B362}" presName="composite" presStyleCnt="0"/>
      <dgm:spPr/>
    </dgm:pt>
    <dgm:pt modelId="{207E1AE6-4C54-4949-A191-178294BA0CBA}" type="pres">
      <dgm:prSet presAssocID="{34D0909D-96E8-4B2A-8435-74287C38B362}" presName="imgShp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142F1E5B-71C7-4231-9737-30A41D65DDFA}" type="pres">
      <dgm:prSet presAssocID="{34D0909D-96E8-4B2A-8435-74287C38B362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7CE5ED7-87F5-4529-99E3-951DFC985C25}" srcId="{16260293-335D-4CA4-94CC-3735BC4BB732}" destId="{34D0909D-96E8-4B2A-8435-74287C38B362}" srcOrd="6" destOrd="0" parTransId="{93F28935-EDC9-4E81-9917-4408FD966772}" sibTransId="{98E68F35-5F90-4885-9024-576557A6B68D}"/>
    <dgm:cxn modelId="{C7DA4128-048C-411D-8700-C5654395E04A}" srcId="{16260293-335D-4CA4-94CC-3735BC4BB732}" destId="{E6CE3D1E-B5EF-4522-8CEC-33797B11294B}" srcOrd="2" destOrd="0" parTransId="{1FE9D4C9-CEF9-497C-B079-A2B2B1C7057E}" sibTransId="{8F4B19B1-570A-4A3D-A7C6-4E50DCEE1898}"/>
    <dgm:cxn modelId="{835EF467-F69F-413D-A0DE-B7473305FEDD}" type="presOf" srcId="{BE3B3751-7CF4-4E0F-851D-1BBA4A8DD725}" destId="{368D3919-3BEF-4FE0-A9D2-4FD6415178D2}" srcOrd="0" destOrd="0" presId="urn:microsoft.com/office/officeart/2005/8/layout/vList3"/>
    <dgm:cxn modelId="{AC25A762-27A5-4625-B76C-F52CA7A2E151}" type="presOf" srcId="{8B545775-F7C5-47F9-A97F-4F0267A7F43F}" destId="{969B2F56-DF1A-4C8D-A053-A00D34979C01}" srcOrd="0" destOrd="0" presId="urn:microsoft.com/office/officeart/2005/8/layout/vList3"/>
    <dgm:cxn modelId="{730EDD1A-508F-4799-9617-23326913A3AB}" type="presOf" srcId="{941B48F5-FC3F-4197-B24A-FE9E7FB27DC5}" destId="{21DEC3E4-71C8-49D8-B97D-8B989A1C3BE4}" srcOrd="0" destOrd="0" presId="urn:microsoft.com/office/officeart/2005/8/layout/vList3"/>
    <dgm:cxn modelId="{8D430D51-A41C-42E5-83B3-5D51672BCA9E}" type="presOf" srcId="{95DA3DA1-9E49-4F36-85EC-B1DD47DCD299}" destId="{73B51D9D-1E70-43A1-8960-30791430D4DF}" srcOrd="0" destOrd="0" presId="urn:microsoft.com/office/officeart/2005/8/layout/vList3"/>
    <dgm:cxn modelId="{30D25E72-75DB-45E9-BAAC-CE092781576E}" srcId="{16260293-335D-4CA4-94CC-3735BC4BB732}" destId="{941B48F5-FC3F-4197-B24A-FE9E7FB27DC5}" srcOrd="0" destOrd="0" parTransId="{E05E122C-4932-40EB-8AC8-444DC9BF9AA7}" sibTransId="{2EE7678A-7D61-499D-9B81-9BC2A72DDCA7}"/>
    <dgm:cxn modelId="{8A59839E-A617-41B6-8393-F1DDB9882CEB}" srcId="{16260293-335D-4CA4-94CC-3735BC4BB732}" destId="{8B545775-F7C5-47F9-A97F-4F0267A7F43F}" srcOrd="5" destOrd="0" parTransId="{FA703C5F-A82C-4AA1-998E-15EF5E57A2B9}" sibTransId="{9DCAF931-FC32-4E77-93DF-DE39F490539F}"/>
    <dgm:cxn modelId="{BB062981-3E54-47FA-83C5-41BD9000C19F}" type="presOf" srcId="{BE74C332-05D4-418E-BB83-BD5EC17FD228}" destId="{F5A7E0F7-5561-440E-8FE4-38F3F86C0A66}" srcOrd="0" destOrd="0" presId="urn:microsoft.com/office/officeart/2005/8/layout/vList3"/>
    <dgm:cxn modelId="{1ECA8528-7A5E-4334-B423-E68EF58750DE}" type="presOf" srcId="{16260293-335D-4CA4-94CC-3735BC4BB732}" destId="{16A27D59-5BA1-4998-9826-E68089123F50}" srcOrd="0" destOrd="0" presId="urn:microsoft.com/office/officeart/2005/8/layout/vList3"/>
    <dgm:cxn modelId="{71199A31-6650-42A1-8F1D-2C74C98BCAC5}" srcId="{16260293-335D-4CA4-94CC-3735BC4BB732}" destId="{95DA3DA1-9E49-4F36-85EC-B1DD47DCD299}" srcOrd="1" destOrd="0" parTransId="{308810BA-32F4-4E11-8869-3861E386369E}" sibTransId="{53E4318F-9AD9-4D69-833F-3D3CF1D13AC2}"/>
    <dgm:cxn modelId="{AEB0E055-D4FA-4A47-87AE-46E19FDA8EA5}" type="presOf" srcId="{E6CE3D1E-B5EF-4522-8CEC-33797B11294B}" destId="{74CA7BC7-9196-4BDB-A44C-C43894A5B311}" srcOrd="0" destOrd="0" presId="urn:microsoft.com/office/officeart/2005/8/layout/vList3"/>
    <dgm:cxn modelId="{3FA6A626-A4C3-4536-B446-B5E4625EB2B8}" srcId="{16260293-335D-4CA4-94CC-3735BC4BB732}" destId="{BE3B3751-7CF4-4E0F-851D-1BBA4A8DD725}" srcOrd="4" destOrd="0" parTransId="{6674E47F-C725-4F2E-84F0-0D5CBB301B6F}" sibTransId="{B81DB40D-9827-4203-A89F-D6094C31B314}"/>
    <dgm:cxn modelId="{5D582C84-8CDB-4600-A697-4858D3816465}" srcId="{16260293-335D-4CA4-94CC-3735BC4BB732}" destId="{BE74C332-05D4-418E-BB83-BD5EC17FD228}" srcOrd="3" destOrd="0" parTransId="{E8345EAE-2F50-4AE1-A973-0AA83DE162F0}" sibTransId="{B75FA961-A5A8-4331-B6CF-4135B36636C1}"/>
    <dgm:cxn modelId="{59D10E29-B8B6-4549-97ED-6B9B5FDB09A4}" type="presOf" srcId="{34D0909D-96E8-4B2A-8435-74287C38B362}" destId="{142F1E5B-71C7-4231-9737-30A41D65DDFA}" srcOrd="0" destOrd="0" presId="urn:microsoft.com/office/officeart/2005/8/layout/vList3"/>
    <dgm:cxn modelId="{36331BDA-020A-412A-9E35-DFF3EAA1999D}" type="presParOf" srcId="{16A27D59-5BA1-4998-9826-E68089123F50}" destId="{39A4E394-7290-4BA3-A5D9-38522D4CF4AA}" srcOrd="0" destOrd="0" presId="urn:microsoft.com/office/officeart/2005/8/layout/vList3"/>
    <dgm:cxn modelId="{5AB803B8-D4F1-450B-AF50-549973928C00}" type="presParOf" srcId="{39A4E394-7290-4BA3-A5D9-38522D4CF4AA}" destId="{4BBB6C4E-C317-4405-ADEF-428C0A613A70}" srcOrd="0" destOrd="0" presId="urn:microsoft.com/office/officeart/2005/8/layout/vList3"/>
    <dgm:cxn modelId="{485C86DB-BBFA-4C0A-BA94-32EE82C7A592}" type="presParOf" srcId="{39A4E394-7290-4BA3-A5D9-38522D4CF4AA}" destId="{21DEC3E4-71C8-49D8-B97D-8B989A1C3BE4}" srcOrd="1" destOrd="0" presId="urn:microsoft.com/office/officeart/2005/8/layout/vList3"/>
    <dgm:cxn modelId="{CBD6B10E-C366-48F3-9393-614B4D653A7A}" type="presParOf" srcId="{16A27D59-5BA1-4998-9826-E68089123F50}" destId="{FC980190-00A7-4A81-BA9F-ED9715DFD140}" srcOrd="1" destOrd="0" presId="urn:microsoft.com/office/officeart/2005/8/layout/vList3"/>
    <dgm:cxn modelId="{07859CEA-6446-4EDD-8B86-055761F774C3}" type="presParOf" srcId="{16A27D59-5BA1-4998-9826-E68089123F50}" destId="{7541E91F-3667-4AF7-8C84-62CF55C5C84C}" srcOrd="2" destOrd="0" presId="urn:microsoft.com/office/officeart/2005/8/layout/vList3"/>
    <dgm:cxn modelId="{C082AEA9-BD66-4849-8BA8-69100D72AEBD}" type="presParOf" srcId="{7541E91F-3667-4AF7-8C84-62CF55C5C84C}" destId="{265B0506-914C-4583-BB90-7CDBABFD41C2}" srcOrd="0" destOrd="0" presId="urn:microsoft.com/office/officeart/2005/8/layout/vList3"/>
    <dgm:cxn modelId="{45A772C7-FC32-43ED-9CC5-1F6232AD8F43}" type="presParOf" srcId="{7541E91F-3667-4AF7-8C84-62CF55C5C84C}" destId="{73B51D9D-1E70-43A1-8960-30791430D4DF}" srcOrd="1" destOrd="0" presId="urn:microsoft.com/office/officeart/2005/8/layout/vList3"/>
    <dgm:cxn modelId="{C79965E8-7BF8-4D8E-8945-966F1D20F1F0}" type="presParOf" srcId="{16A27D59-5BA1-4998-9826-E68089123F50}" destId="{9335EB29-5A18-44E3-AEA6-C1473630223B}" srcOrd="3" destOrd="0" presId="urn:microsoft.com/office/officeart/2005/8/layout/vList3"/>
    <dgm:cxn modelId="{74C3B60E-C48F-40F6-8B85-B4C4FA545B4F}" type="presParOf" srcId="{16A27D59-5BA1-4998-9826-E68089123F50}" destId="{156F31D4-DEE9-4D74-8ADD-19C2A27436B9}" srcOrd="4" destOrd="0" presId="urn:microsoft.com/office/officeart/2005/8/layout/vList3"/>
    <dgm:cxn modelId="{86192D32-7748-47FA-ABB6-D8F197C2641F}" type="presParOf" srcId="{156F31D4-DEE9-4D74-8ADD-19C2A27436B9}" destId="{764F047C-8F54-4230-9642-94F2FA7C69F7}" srcOrd="0" destOrd="0" presId="urn:microsoft.com/office/officeart/2005/8/layout/vList3"/>
    <dgm:cxn modelId="{0E98C626-E692-4867-8E00-DB78A585AB4C}" type="presParOf" srcId="{156F31D4-DEE9-4D74-8ADD-19C2A27436B9}" destId="{74CA7BC7-9196-4BDB-A44C-C43894A5B311}" srcOrd="1" destOrd="0" presId="urn:microsoft.com/office/officeart/2005/8/layout/vList3"/>
    <dgm:cxn modelId="{B9892DE0-0DD5-489D-9C3C-72D06F974CCA}" type="presParOf" srcId="{16A27D59-5BA1-4998-9826-E68089123F50}" destId="{726FD576-469F-45BF-A71B-1D5DD2BF7153}" srcOrd="5" destOrd="0" presId="urn:microsoft.com/office/officeart/2005/8/layout/vList3"/>
    <dgm:cxn modelId="{B7AD5AE6-4491-4F57-92C6-B4133E428800}" type="presParOf" srcId="{16A27D59-5BA1-4998-9826-E68089123F50}" destId="{B3C85942-A8F8-43F5-BD7F-CEF291715E82}" srcOrd="6" destOrd="0" presId="urn:microsoft.com/office/officeart/2005/8/layout/vList3"/>
    <dgm:cxn modelId="{7D2D5459-6569-4B30-A66B-6D057CD2E21B}" type="presParOf" srcId="{B3C85942-A8F8-43F5-BD7F-CEF291715E82}" destId="{8889FF0F-151B-43E4-96B0-45781D5D7053}" srcOrd="0" destOrd="0" presId="urn:microsoft.com/office/officeart/2005/8/layout/vList3"/>
    <dgm:cxn modelId="{BAB73C20-40D7-48B3-9333-5DE9EFB9F834}" type="presParOf" srcId="{B3C85942-A8F8-43F5-BD7F-CEF291715E82}" destId="{F5A7E0F7-5561-440E-8FE4-38F3F86C0A66}" srcOrd="1" destOrd="0" presId="urn:microsoft.com/office/officeart/2005/8/layout/vList3"/>
    <dgm:cxn modelId="{C9E0E897-E733-41C5-A16A-4A4583BBA3E2}" type="presParOf" srcId="{16A27D59-5BA1-4998-9826-E68089123F50}" destId="{11390EF0-D000-475F-BC3A-CA54A1A7AC74}" srcOrd="7" destOrd="0" presId="urn:microsoft.com/office/officeart/2005/8/layout/vList3"/>
    <dgm:cxn modelId="{40CDCE8F-7F26-4E5C-B306-40A1FC542A3F}" type="presParOf" srcId="{16A27D59-5BA1-4998-9826-E68089123F50}" destId="{8A1F14E0-2DB8-415B-8748-10F42929229C}" srcOrd="8" destOrd="0" presId="urn:microsoft.com/office/officeart/2005/8/layout/vList3"/>
    <dgm:cxn modelId="{FEE0CBE4-CEC4-4083-9F39-244E3C7A6BD0}" type="presParOf" srcId="{8A1F14E0-2DB8-415B-8748-10F42929229C}" destId="{AE802555-7E03-49CA-AAE6-E32E6C274A65}" srcOrd="0" destOrd="0" presId="urn:microsoft.com/office/officeart/2005/8/layout/vList3"/>
    <dgm:cxn modelId="{F05D893C-B55E-452B-AF87-6F7EDF651233}" type="presParOf" srcId="{8A1F14E0-2DB8-415B-8748-10F42929229C}" destId="{368D3919-3BEF-4FE0-A9D2-4FD6415178D2}" srcOrd="1" destOrd="0" presId="urn:microsoft.com/office/officeart/2005/8/layout/vList3"/>
    <dgm:cxn modelId="{1FACE06A-5A6B-4770-8BD4-D4CA074806CB}" type="presParOf" srcId="{16A27D59-5BA1-4998-9826-E68089123F50}" destId="{0A1E3BC5-C0F6-41E8-A30C-39F2E6DA4308}" srcOrd="9" destOrd="0" presId="urn:microsoft.com/office/officeart/2005/8/layout/vList3"/>
    <dgm:cxn modelId="{182B387B-54C7-4A36-AAEF-5A24BB26E24D}" type="presParOf" srcId="{16A27D59-5BA1-4998-9826-E68089123F50}" destId="{61E244D7-FF91-46E1-8949-CD4701D735A7}" srcOrd="10" destOrd="0" presId="urn:microsoft.com/office/officeart/2005/8/layout/vList3"/>
    <dgm:cxn modelId="{069FC83F-C618-4E17-A8DD-F2C0F760C279}" type="presParOf" srcId="{61E244D7-FF91-46E1-8949-CD4701D735A7}" destId="{E8E98E61-15C1-454E-80D9-B7184E83F7CE}" srcOrd="0" destOrd="0" presId="urn:microsoft.com/office/officeart/2005/8/layout/vList3"/>
    <dgm:cxn modelId="{7B45B319-F338-4A35-8D24-08344638B97F}" type="presParOf" srcId="{61E244D7-FF91-46E1-8949-CD4701D735A7}" destId="{969B2F56-DF1A-4C8D-A053-A00D34979C01}" srcOrd="1" destOrd="0" presId="urn:microsoft.com/office/officeart/2005/8/layout/vList3"/>
    <dgm:cxn modelId="{B3DBE101-4BE8-4BAF-AC9B-C530B1D07EFF}" type="presParOf" srcId="{16A27D59-5BA1-4998-9826-E68089123F50}" destId="{6EF854FF-AE8D-4D8B-921F-7CB33A9DB635}" srcOrd="11" destOrd="0" presId="urn:microsoft.com/office/officeart/2005/8/layout/vList3"/>
    <dgm:cxn modelId="{F4F0D028-B9ED-4A3C-953E-A4E2909C81AC}" type="presParOf" srcId="{16A27D59-5BA1-4998-9826-E68089123F50}" destId="{CAB3045B-913D-4D22-B240-5BCF4515C048}" srcOrd="12" destOrd="0" presId="urn:microsoft.com/office/officeart/2005/8/layout/vList3"/>
    <dgm:cxn modelId="{33E3E496-3548-4ADB-9F08-C1861895A017}" type="presParOf" srcId="{CAB3045B-913D-4D22-B240-5BCF4515C048}" destId="{207E1AE6-4C54-4949-A191-178294BA0CBA}" srcOrd="0" destOrd="0" presId="urn:microsoft.com/office/officeart/2005/8/layout/vList3"/>
    <dgm:cxn modelId="{CC349079-0ED5-46F9-944B-2E8367562D34}" type="presParOf" srcId="{CAB3045B-913D-4D22-B240-5BCF4515C048}" destId="{142F1E5B-71C7-4231-9737-30A41D65DD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2AC14-BE67-4DD3-AB51-0DAE8DB6DBE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506C4EF-571F-47FD-BC14-F7156ECB02FA}">
      <dgm:prSet phldrT="[Текст]"/>
      <dgm:spPr/>
      <dgm:t>
        <a:bodyPr/>
        <a:lstStyle/>
        <a:p>
          <a:pPr algn="ctr"/>
          <a:r>
            <a:rPr lang="uk-UA" b="1" dirty="0" smtClean="0"/>
            <a:t>І етап</a:t>
          </a:r>
          <a:r>
            <a:rPr lang="en-US" b="1" dirty="0" smtClean="0"/>
            <a:t> </a:t>
          </a:r>
        </a:p>
        <a:p>
          <a:pPr algn="ctr"/>
          <a:r>
            <a:rPr lang="en-US" b="1" dirty="0" smtClean="0"/>
            <a:t>(15.05.2014 - 31.12.2016)</a:t>
          </a:r>
          <a:endParaRPr lang="uk-UA" b="1" dirty="0"/>
        </a:p>
      </dgm:t>
    </dgm:pt>
    <dgm:pt modelId="{C8081D9C-8C14-4A38-B728-A5E602A773A7}" type="parTrans" cxnId="{33A6CEEF-B4C6-4FE8-A87D-956F74F54903}">
      <dgm:prSet/>
      <dgm:spPr/>
      <dgm:t>
        <a:bodyPr/>
        <a:lstStyle/>
        <a:p>
          <a:endParaRPr lang="uk-UA"/>
        </a:p>
      </dgm:t>
    </dgm:pt>
    <dgm:pt modelId="{6BDC0FCA-DD41-4589-90A7-BDB1C64ECFBD}" type="sibTrans" cxnId="{33A6CEEF-B4C6-4FE8-A87D-956F74F54903}">
      <dgm:prSet/>
      <dgm:spPr/>
      <dgm:t>
        <a:bodyPr/>
        <a:lstStyle/>
        <a:p>
          <a:endParaRPr lang="uk-UA"/>
        </a:p>
      </dgm:t>
    </dgm:pt>
    <dgm:pt modelId="{8F0158B1-A9C2-481B-A1E3-069E76E1C5CC}">
      <dgm:prSet phldrT="[Текст]"/>
      <dgm:spPr/>
      <dgm:t>
        <a:bodyPr/>
        <a:lstStyle/>
        <a:p>
          <a:pPr algn="just"/>
          <a:r>
            <a:rPr lang="en-US" b="1" i="1" dirty="0" smtClean="0"/>
            <a:t>“</a:t>
          </a:r>
          <a:r>
            <a:rPr lang="uk-UA" b="1" i="1" dirty="0" smtClean="0"/>
            <a:t>Обґрунтування теоретико-методологічних засад розробки та удосконалення економіко-математичних методів і моделей для формування й прийняття управлінських рішень</a:t>
          </a:r>
          <a:r>
            <a:rPr lang="en-US" b="1" i="1" dirty="0" smtClean="0"/>
            <a:t>”</a:t>
          </a:r>
          <a:endParaRPr lang="uk-UA" dirty="0"/>
        </a:p>
      </dgm:t>
    </dgm:pt>
    <dgm:pt modelId="{5466AD64-61A8-4743-B779-AB377FD10847}" type="parTrans" cxnId="{0A965429-97EB-4210-A00E-4720B9504187}">
      <dgm:prSet/>
      <dgm:spPr/>
      <dgm:t>
        <a:bodyPr/>
        <a:lstStyle/>
        <a:p>
          <a:endParaRPr lang="uk-UA"/>
        </a:p>
      </dgm:t>
    </dgm:pt>
    <dgm:pt modelId="{0A76B94A-8DD1-4DFD-AB44-B0D3BBC2FCE8}" type="sibTrans" cxnId="{0A965429-97EB-4210-A00E-4720B9504187}">
      <dgm:prSet/>
      <dgm:spPr/>
      <dgm:t>
        <a:bodyPr/>
        <a:lstStyle/>
        <a:p>
          <a:endParaRPr lang="uk-UA"/>
        </a:p>
      </dgm:t>
    </dgm:pt>
    <dgm:pt modelId="{F47EC9D9-F317-450D-A645-5A9FFF1E7B8A}">
      <dgm:prSet phldrT="[Текст]"/>
      <dgm:spPr/>
      <dgm:t>
        <a:bodyPr/>
        <a:lstStyle/>
        <a:p>
          <a:pPr algn="ctr"/>
          <a:r>
            <a:rPr lang="uk-UA" b="1" dirty="0" smtClean="0"/>
            <a:t>ІІ етап</a:t>
          </a:r>
          <a:r>
            <a:rPr lang="en-US" b="1" dirty="0" smtClean="0"/>
            <a:t> </a:t>
          </a:r>
        </a:p>
        <a:p>
          <a:pPr algn="ctr"/>
          <a:r>
            <a:rPr lang="en-US" b="1" dirty="0" smtClean="0"/>
            <a:t>(01.01.2017-31.12.2018)</a:t>
          </a:r>
          <a:endParaRPr lang="uk-UA" b="1" dirty="0"/>
        </a:p>
      </dgm:t>
    </dgm:pt>
    <dgm:pt modelId="{B6EB8A55-D4D2-4BBA-8714-F0B75879FDB9}" type="parTrans" cxnId="{B4D36214-C9EE-4ED6-ACCA-F800D1FDB451}">
      <dgm:prSet/>
      <dgm:spPr/>
      <dgm:t>
        <a:bodyPr/>
        <a:lstStyle/>
        <a:p>
          <a:endParaRPr lang="uk-UA"/>
        </a:p>
      </dgm:t>
    </dgm:pt>
    <dgm:pt modelId="{DC7BD823-1CFC-410A-B8EB-E91A9ABBB273}" type="sibTrans" cxnId="{B4D36214-C9EE-4ED6-ACCA-F800D1FDB451}">
      <dgm:prSet/>
      <dgm:spPr/>
      <dgm:t>
        <a:bodyPr/>
        <a:lstStyle/>
        <a:p>
          <a:endParaRPr lang="uk-UA"/>
        </a:p>
      </dgm:t>
    </dgm:pt>
    <dgm:pt modelId="{673FC01B-F449-41EF-955C-5F3D918F295F}">
      <dgm:prSet phldrT="[Текст]"/>
      <dgm:spPr/>
      <dgm:t>
        <a:bodyPr/>
        <a:lstStyle/>
        <a:p>
          <a:r>
            <a:rPr lang="en-US" b="1" i="1" dirty="0" smtClean="0"/>
            <a:t>“</a:t>
          </a:r>
          <a:r>
            <a:rPr lang="uk-UA" b="1" i="1" dirty="0" smtClean="0"/>
            <a:t>Значення і перспективи застосування інформаційних технологій у процесі прийняття управлінських рішень на різних ієрархічних рівнях управління</a:t>
          </a:r>
          <a:r>
            <a:rPr lang="en-US" b="1" i="1" dirty="0" smtClean="0"/>
            <a:t>”</a:t>
          </a:r>
          <a:endParaRPr lang="uk-UA" b="1" i="1" dirty="0"/>
        </a:p>
      </dgm:t>
    </dgm:pt>
    <dgm:pt modelId="{E0E76A50-CFC2-4B9C-8AA7-7837B4CF4232}" type="parTrans" cxnId="{345AC337-7213-4494-9491-501B9A0661B2}">
      <dgm:prSet/>
      <dgm:spPr/>
      <dgm:t>
        <a:bodyPr/>
        <a:lstStyle/>
        <a:p>
          <a:endParaRPr lang="uk-UA"/>
        </a:p>
      </dgm:t>
    </dgm:pt>
    <dgm:pt modelId="{615F0605-4F13-403D-A303-4060F2A61D3A}" type="sibTrans" cxnId="{345AC337-7213-4494-9491-501B9A0661B2}">
      <dgm:prSet/>
      <dgm:spPr/>
      <dgm:t>
        <a:bodyPr/>
        <a:lstStyle/>
        <a:p>
          <a:endParaRPr lang="uk-UA"/>
        </a:p>
      </dgm:t>
    </dgm:pt>
    <dgm:pt modelId="{3560961B-1B09-4300-9E97-6A634CD25607}" type="pres">
      <dgm:prSet presAssocID="{5A62AC14-BE67-4DD3-AB51-0DAE8DB6DB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B35CC81-BECF-439A-BBD8-3D247BEDDF14}" type="pres">
      <dgm:prSet presAssocID="{9506C4EF-571F-47FD-BC14-F7156ECB02FA}" presName="composite" presStyleCnt="0"/>
      <dgm:spPr/>
    </dgm:pt>
    <dgm:pt modelId="{94EE0263-291D-430B-B518-E51AF7AFCF39}" type="pres">
      <dgm:prSet presAssocID="{9506C4EF-571F-47FD-BC14-F7156ECB02FA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85BDC1-91E4-4D12-A8A0-5FE02EF12CAF}" type="pres">
      <dgm:prSet presAssocID="{9506C4EF-571F-47FD-BC14-F7156ECB02FA}" presName="parSh" presStyleLbl="node1" presStyleIdx="0" presStyleCnt="2"/>
      <dgm:spPr/>
      <dgm:t>
        <a:bodyPr/>
        <a:lstStyle/>
        <a:p>
          <a:endParaRPr lang="uk-UA"/>
        </a:p>
      </dgm:t>
    </dgm:pt>
    <dgm:pt modelId="{40CB946A-BDF7-4DCE-B064-0CABF8632513}" type="pres">
      <dgm:prSet presAssocID="{9506C4EF-571F-47FD-BC14-F7156ECB02FA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487897-0D68-4B5B-91DE-4FC2C2F2880D}" type="pres">
      <dgm:prSet presAssocID="{6BDC0FCA-DD41-4589-90A7-BDB1C64ECFBD}" presName="sibTrans" presStyleLbl="sibTrans2D1" presStyleIdx="0" presStyleCnt="1"/>
      <dgm:spPr/>
      <dgm:t>
        <a:bodyPr/>
        <a:lstStyle/>
        <a:p>
          <a:endParaRPr lang="uk-UA"/>
        </a:p>
      </dgm:t>
    </dgm:pt>
    <dgm:pt modelId="{5C12EAAD-050E-4484-8600-7CDADC292E9A}" type="pres">
      <dgm:prSet presAssocID="{6BDC0FCA-DD41-4589-90A7-BDB1C64ECFBD}" presName="connTx" presStyleLbl="sibTrans2D1" presStyleIdx="0" presStyleCnt="1"/>
      <dgm:spPr/>
      <dgm:t>
        <a:bodyPr/>
        <a:lstStyle/>
        <a:p>
          <a:endParaRPr lang="uk-UA"/>
        </a:p>
      </dgm:t>
    </dgm:pt>
    <dgm:pt modelId="{957C59CB-134C-404B-9AE5-938E106C2377}" type="pres">
      <dgm:prSet presAssocID="{F47EC9D9-F317-450D-A645-5A9FFF1E7B8A}" presName="composite" presStyleCnt="0"/>
      <dgm:spPr/>
    </dgm:pt>
    <dgm:pt modelId="{D11DB1D3-5113-466C-81FB-EC2C24B80164}" type="pres">
      <dgm:prSet presAssocID="{F47EC9D9-F317-450D-A645-5A9FFF1E7B8A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32354D-BA01-461B-B1C0-BC6670FE8A33}" type="pres">
      <dgm:prSet presAssocID="{F47EC9D9-F317-450D-A645-5A9FFF1E7B8A}" presName="parSh" presStyleLbl="node1" presStyleIdx="1" presStyleCnt="2"/>
      <dgm:spPr/>
      <dgm:t>
        <a:bodyPr/>
        <a:lstStyle/>
        <a:p>
          <a:endParaRPr lang="uk-UA"/>
        </a:p>
      </dgm:t>
    </dgm:pt>
    <dgm:pt modelId="{3308529B-5D0E-46C0-A08B-E9094AC88289}" type="pres">
      <dgm:prSet presAssocID="{F47EC9D9-F317-450D-A645-5A9FFF1E7B8A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6326918-E48A-4DDB-8E49-BD02F9CB7594}" type="presOf" srcId="{673FC01B-F449-41EF-955C-5F3D918F295F}" destId="{3308529B-5D0E-46C0-A08B-E9094AC88289}" srcOrd="0" destOrd="0" presId="urn:microsoft.com/office/officeart/2005/8/layout/process3"/>
    <dgm:cxn modelId="{18B2F7CF-BAE3-43ED-8A4A-3ED520A86808}" type="presOf" srcId="{F47EC9D9-F317-450D-A645-5A9FFF1E7B8A}" destId="{B832354D-BA01-461B-B1C0-BC6670FE8A33}" srcOrd="1" destOrd="0" presId="urn:microsoft.com/office/officeart/2005/8/layout/process3"/>
    <dgm:cxn modelId="{33A6CEEF-B4C6-4FE8-A87D-956F74F54903}" srcId="{5A62AC14-BE67-4DD3-AB51-0DAE8DB6DBE1}" destId="{9506C4EF-571F-47FD-BC14-F7156ECB02FA}" srcOrd="0" destOrd="0" parTransId="{C8081D9C-8C14-4A38-B728-A5E602A773A7}" sibTransId="{6BDC0FCA-DD41-4589-90A7-BDB1C64ECFBD}"/>
    <dgm:cxn modelId="{345AC337-7213-4494-9491-501B9A0661B2}" srcId="{F47EC9D9-F317-450D-A645-5A9FFF1E7B8A}" destId="{673FC01B-F449-41EF-955C-5F3D918F295F}" srcOrd="0" destOrd="0" parTransId="{E0E76A50-CFC2-4B9C-8AA7-7837B4CF4232}" sibTransId="{615F0605-4F13-403D-A303-4060F2A61D3A}"/>
    <dgm:cxn modelId="{0A965429-97EB-4210-A00E-4720B9504187}" srcId="{9506C4EF-571F-47FD-BC14-F7156ECB02FA}" destId="{8F0158B1-A9C2-481B-A1E3-069E76E1C5CC}" srcOrd="0" destOrd="0" parTransId="{5466AD64-61A8-4743-B779-AB377FD10847}" sibTransId="{0A76B94A-8DD1-4DFD-AB44-B0D3BBC2FCE8}"/>
    <dgm:cxn modelId="{FC0BCC99-C49A-4FDE-ACAF-60EC2FFB0859}" type="presOf" srcId="{6BDC0FCA-DD41-4589-90A7-BDB1C64ECFBD}" destId="{6F487897-0D68-4B5B-91DE-4FC2C2F2880D}" srcOrd="0" destOrd="0" presId="urn:microsoft.com/office/officeart/2005/8/layout/process3"/>
    <dgm:cxn modelId="{4CE587A1-EC80-4C17-AF84-103DD5E47516}" type="presOf" srcId="{5A62AC14-BE67-4DD3-AB51-0DAE8DB6DBE1}" destId="{3560961B-1B09-4300-9E97-6A634CD25607}" srcOrd="0" destOrd="0" presId="urn:microsoft.com/office/officeart/2005/8/layout/process3"/>
    <dgm:cxn modelId="{ADB0031B-8CCD-4A60-9467-4A881D8694B7}" type="presOf" srcId="{8F0158B1-A9C2-481B-A1E3-069E76E1C5CC}" destId="{40CB946A-BDF7-4DCE-B064-0CABF8632513}" srcOrd="0" destOrd="0" presId="urn:microsoft.com/office/officeart/2005/8/layout/process3"/>
    <dgm:cxn modelId="{B4D36214-C9EE-4ED6-ACCA-F800D1FDB451}" srcId="{5A62AC14-BE67-4DD3-AB51-0DAE8DB6DBE1}" destId="{F47EC9D9-F317-450D-A645-5A9FFF1E7B8A}" srcOrd="1" destOrd="0" parTransId="{B6EB8A55-D4D2-4BBA-8714-F0B75879FDB9}" sibTransId="{DC7BD823-1CFC-410A-B8EB-E91A9ABBB273}"/>
    <dgm:cxn modelId="{E518720B-B6F0-452D-84FE-902241DC4BF2}" type="presOf" srcId="{9506C4EF-571F-47FD-BC14-F7156ECB02FA}" destId="{94EE0263-291D-430B-B518-E51AF7AFCF39}" srcOrd="0" destOrd="0" presId="urn:microsoft.com/office/officeart/2005/8/layout/process3"/>
    <dgm:cxn modelId="{EAE1147C-BD66-4E07-AA86-2812952B06D7}" type="presOf" srcId="{6BDC0FCA-DD41-4589-90A7-BDB1C64ECFBD}" destId="{5C12EAAD-050E-4484-8600-7CDADC292E9A}" srcOrd="1" destOrd="0" presId="urn:microsoft.com/office/officeart/2005/8/layout/process3"/>
    <dgm:cxn modelId="{5061673A-D4B1-44D5-8247-CBA85DDEA385}" type="presOf" srcId="{9506C4EF-571F-47FD-BC14-F7156ECB02FA}" destId="{9F85BDC1-91E4-4D12-A8A0-5FE02EF12CAF}" srcOrd="1" destOrd="0" presId="urn:microsoft.com/office/officeart/2005/8/layout/process3"/>
    <dgm:cxn modelId="{0720A71E-062C-4BD4-AB8A-7D709DB12870}" type="presOf" srcId="{F47EC9D9-F317-450D-A645-5A9FFF1E7B8A}" destId="{D11DB1D3-5113-466C-81FB-EC2C24B80164}" srcOrd="0" destOrd="0" presId="urn:microsoft.com/office/officeart/2005/8/layout/process3"/>
    <dgm:cxn modelId="{AA57CC6D-87B2-4CE4-81A9-7EA642D7525F}" type="presParOf" srcId="{3560961B-1B09-4300-9E97-6A634CD25607}" destId="{BB35CC81-BECF-439A-BBD8-3D247BEDDF14}" srcOrd="0" destOrd="0" presId="urn:microsoft.com/office/officeart/2005/8/layout/process3"/>
    <dgm:cxn modelId="{C1FF7385-55E0-4168-B957-38A07523CC16}" type="presParOf" srcId="{BB35CC81-BECF-439A-BBD8-3D247BEDDF14}" destId="{94EE0263-291D-430B-B518-E51AF7AFCF39}" srcOrd="0" destOrd="0" presId="urn:microsoft.com/office/officeart/2005/8/layout/process3"/>
    <dgm:cxn modelId="{BC73D04F-7E76-4E0C-9B90-7E5CF7B83DFC}" type="presParOf" srcId="{BB35CC81-BECF-439A-BBD8-3D247BEDDF14}" destId="{9F85BDC1-91E4-4D12-A8A0-5FE02EF12CAF}" srcOrd="1" destOrd="0" presId="urn:microsoft.com/office/officeart/2005/8/layout/process3"/>
    <dgm:cxn modelId="{B93FEA6C-64CC-40F1-824F-C13C842DCDE0}" type="presParOf" srcId="{BB35CC81-BECF-439A-BBD8-3D247BEDDF14}" destId="{40CB946A-BDF7-4DCE-B064-0CABF8632513}" srcOrd="2" destOrd="0" presId="urn:microsoft.com/office/officeart/2005/8/layout/process3"/>
    <dgm:cxn modelId="{F9067FAD-274A-419B-8120-D5DA8B897B6B}" type="presParOf" srcId="{3560961B-1B09-4300-9E97-6A634CD25607}" destId="{6F487897-0D68-4B5B-91DE-4FC2C2F2880D}" srcOrd="1" destOrd="0" presId="urn:microsoft.com/office/officeart/2005/8/layout/process3"/>
    <dgm:cxn modelId="{EEB2BB5E-7A2D-45C1-A386-F6180A210464}" type="presParOf" srcId="{6F487897-0D68-4B5B-91DE-4FC2C2F2880D}" destId="{5C12EAAD-050E-4484-8600-7CDADC292E9A}" srcOrd="0" destOrd="0" presId="urn:microsoft.com/office/officeart/2005/8/layout/process3"/>
    <dgm:cxn modelId="{6CD45799-F270-494D-913A-350D52B99E2D}" type="presParOf" srcId="{3560961B-1B09-4300-9E97-6A634CD25607}" destId="{957C59CB-134C-404B-9AE5-938E106C2377}" srcOrd="2" destOrd="0" presId="urn:microsoft.com/office/officeart/2005/8/layout/process3"/>
    <dgm:cxn modelId="{F1766250-9A64-45F0-8267-4D2B66C84468}" type="presParOf" srcId="{957C59CB-134C-404B-9AE5-938E106C2377}" destId="{D11DB1D3-5113-466C-81FB-EC2C24B80164}" srcOrd="0" destOrd="0" presId="urn:microsoft.com/office/officeart/2005/8/layout/process3"/>
    <dgm:cxn modelId="{B0B36729-3114-427A-B6B7-626A9114FCCB}" type="presParOf" srcId="{957C59CB-134C-404B-9AE5-938E106C2377}" destId="{B832354D-BA01-461B-B1C0-BC6670FE8A33}" srcOrd="1" destOrd="0" presId="urn:microsoft.com/office/officeart/2005/8/layout/process3"/>
    <dgm:cxn modelId="{A7D75776-DA10-44DF-89F5-4D84F2699611}" type="presParOf" srcId="{957C59CB-134C-404B-9AE5-938E106C2377}" destId="{3308529B-5D0E-46C0-A08B-E9094AC8828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1150F8-47D6-4518-922D-5EDC13381C96}" type="doc">
      <dgm:prSet loTypeId="urn:microsoft.com/office/officeart/2005/8/layout/vList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uk-UA"/>
        </a:p>
      </dgm:t>
    </dgm:pt>
    <dgm:pt modelId="{FACB0614-2642-4CD2-BBF3-3BDFB8A3FDF8}">
      <dgm:prSet phldrT="[Текст]" custT="1"/>
      <dgm:spPr/>
      <dgm:t>
        <a:bodyPr/>
        <a:lstStyle/>
        <a:p>
          <a:r>
            <a:rPr lang="uk-UA" sz="2400" b="1" i="1" dirty="0" smtClean="0"/>
            <a:t>к.е.н., доцент Шевчук І.Б.</a:t>
          </a:r>
          <a:endParaRPr lang="uk-UA" sz="2400" dirty="0"/>
        </a:p>
      </dgm:t>
    </dgm:pt>
    <dgm:pt modelId="{E13EF6AF-E18B-4FCD-BD13-11BB69C672AA}" type="parTrans" cxnId="{E0A88562-A9C6-4A51-94A2-7B2074F679D3}">
      <dgm:prSet/>
      <dgm:spPr/>
      <dgm:t>
        <a:bodyPr/>
        <a:lstStyle/>
        <a:p>
          <a:endParaRPr lang="uk-UA"/>
        </a:p>
      </dgm:t>
    </dgm:pt>
    <dgm:pt modelId="{08BC1B7D-5D81-42AD-81D5-5BE9524DF512}" type="sibTrans" cxnId="{E0A88562-A9C6-4A51-94A2-7B2074F679D3}">
      <dgm:prSet/>
      <dgm:spPr/>
      <dgm:t>
        <a:bodyPr/>
        <a:lstStyle/>
        <a:p>
          <a:endParaRPr lang="uk-UA"/>
        </a:p>
      </dgm:t>
    </dgm:pt>
    <dgm:pt modelId="{DE467774-01A6-455E-BC50-8105FA9ADEF6}">
      <dgm:prSet phldrT="[Текст]"/>
      <dgm:spPr/>
      <dgm:t>
        <a:bodyPr/>
        <a:lstStyle/>
        <a:p>
          <a:r>
            <a:rPr lang="uk-UA" b="1" i="1" dirty="0" smtClean="0"/>
            <a:t>к.е.н., доцент Жмуркевич А.Є</a:t>
          </a:r>
          <a:r>
            <a:rPr lang="uk-UA" dirty="0" smtClean="0"/>
            <a:t>.</a:t>
          </a:r>
          <a:endParaRPr lang="uk-UA" dirty="0"/>
        </a:p>
      </dgm:t>
    </dgm:pt>
    <dgm:pt modelId="{8085060A-948A-4013-8A87-28B7D22A4A32}" type="parTrans" cxnId="{8623ACFB-0434-481E-A25E-463200DCF819}">
      <dgm:prSet/>
      <dgm:spPr/>
      <dgm:t>
        <a:bodyPr/>
        <a:lstStyle/>
        <a:p>
          <a:endParaRPr lang="uk-UA"/>
        </a:p>
      </dgm:t>
    </dgm:pt>
    <dgm:pt modelId="{6916BEBE-C5E6-41A8-A539-801A8126A406}" type="sibTrans" cxnId="{8623ACFB-0434-481E-A25E-463200DCF819}">
      <dgm:prSet/>
      <dgm:spPr/>
      <dgm:t>
        <a:bodyPr/>
        <a:lstStyle/>
        <a:p>
          <a:endParaRPr lang="uk-UA"/>
        </a:p>
      </dgm:t>
    </dgm:pt>
    <dgm:pt modelId="{F6B3A515-DC1D-423A-841F-21DEC60A6381}">
      <dgm:prSet phldrT="[Текст]"/>
      <dgm:spPr/>
      <dgm:t>
        <a:bodyPr/>
        <a:lstStyle/>
        <a:p>
          <a:r>
            <a:rPr lang="uk-UA" dirty="0" smtClean="0"/>
            <a:t>Моделювання економічних процесів з використанням теоретико-ігрових підходів; </a:t>
          </a:r>
          <a:endParaRPr lang="uk-UA" dirty="0"/>
        </a:p>
      </dgm:t>
    </dgm:pt>
    <dgm:pt modelId="{2EF8B8BE-21E0-475B-984E-B82AF2F0A0E2}" type="parTrans" cxnId="{B5B363B2-32DD-4658-B4D1-5BD65FA844A6}">
      <dgm:prSet/>
      <dgm:spPr/>
      <dgm:t>
        <a:bodyPr/>
        <a:lstStyle/>
        <a:p>
          <a:endParaRPr lang="uk-UA"/>
        </a:p>
      </dgm:t>
    </dgm:pt>
    <dgm:pt modelId="{AA891D0C-2BDC-4E76-8289-595DCBD7E053}" type="sibTrans" cxnId="{B5B363B2-32DD-4658-B4D1-5BD65FA844A6}">
      <dgm:prSet/>
      <dgm:spPr/>
      <dgm:t>
        <a:bodyPr/>
        <a:lstStyle/>
        <a:p>
          <a:endParaRPr lang="uk-UA"/>
        </a:p>
      </dgm:t>
    </dgm:pt>
    <dgm:pt modelId="{50732A13-AE87-4685-91FB-EBA18BFA9DD1}">
      <dgm:prSet phldrT="[Текст]"/>
      <dgm:spPr/>
      <dgm:t>
        <a:bodyPr/>
        <a:lstStyle/>
        <a:p>
          <a:r>
            <a:rPr lang="uk-UA" b="1" i="1" dirty="0" err="1" smtClean="0"/>
            <a:t>к.ф.-м.н</a:t>
          </a:r>
          <a:r>
            <a:rPr lang="uk-UA" b="1" i="1" dirty="0" smtClean="0"/>
            <a:t>., доцент Мищишин О.Я</a:t>
          </a:r>
          <a:r>
            <a:rPr lang="uk-UA" dirty="0" smtClean="0"/>
            <a:t>.</a:t>
          </a:r>
          <a:endParaRPr lang="uk-UA" dirty="0"/>
        </a:p>
      </dgm:t>
    </dgm:pt>
    <dgm:pt modelId="{C6298A3B-ABEA-4A93-A414-2527D7AF3580}" type="parTrans" cxnId="{12383B58-12EE-420C-A465-A1ADBBB9EE25}">
      <dgm:prSet/>
      <dgm:spPr/>
      <dgm:t>
        <a:bodyPr/>
        <a:lstStyle/>
        <a:p>
          <a:endParaRPr lang="uk-UA"/>
        </a:p>
      </dgm:t>
    </dgm:pt>
    <dgm:pt modelId="{EFA5C578-0A5D-4627-A20D-3BFD5A9B6052}" type="sibTrans" cxnId="{12383B58-12EE-420C-A465-A1ADBBB9EE25}">
      <dgm:prSet/>
      <dgm:spPr/>
      <dgm:t>
        <a:bodyPr/>
        <a:lstStyle/>
        <a:p>
          <a:endParaRPr lang="uk-UA"/>
        </a:p>
      </dgm:t>
    </dgm:pt>
    <dgm:pt modelId="{A7A4B4F2-972C-4705-BB9E-7657F9F7B3A4}">
      <dgm:prSet phldrT="[Текст]"/>
      <dgm:spPr/>
      <dgm:t>
        <a:bodyPr/>
        <a:lstStyle/>
        <a:p>
          <a:r>
            <a:rPr lang="uk-UA" dirty="0" smtClean="0"/>
            <a:t>Моделювання формування основних показників діяльності та надійності банківських установ; </a:t>
          </a:r>
          <a:endParaRPr lang="uk-UA" dirty="0"/>
        </a:p>
      </dgm:t>
    </dgm:pt>
    <dgm:pt modelId="{C68C2D81-B251-4568-AAE4-1045A7F21DE2}" type="parTrans" cxnId="{6807563C-F735-4032-BF3D-CD874264E2E0}">
      <dgm:prSet/>
      <dgm:spPr/>
      <dgm:t>
        <a:bodyPr/>
        <a:lstStyle/>
        <a:p>
          <a:endParaRPr lang="uk-UA"/>
        </a:p>
      </dgm:t>
    </dgm:pt>
    <dgm:pt modelId="{3971E826-FA82-4DB2-BAD1-D4EDC07057CF}" type="sibTrans" cxnId="{6807563C-F735-4032-BF3D-CD874264E2E0}">
      <dgm:prSet/>
      <dgm:spPr/>
      <dgm:t>
        <a:bodyPr/>
        <a:lstStyle/>
        <a:p>
          <a:endParaRPr lang="uk-UA"/>
        </a:p>
      </dgm:t>
    </dgm:pt>
    <dgm:pt modelId="{EFD58C30-CC9E-4C59-B032-D22ED1DF4A48}">
      <dgm:prSet phldrT="[Текст]"/>
      <dgm:spPr/>
      <dgm:t>
        <a:bodyPr/>
        <a:lstStyle/>
        <a:p>
          <a:endParaRPr lang="uk-UA" sz="1400" dirty="0"/>
        </a:p>
      </dgm:t>
    </dgm:pt>
    <dgm:pt modelId="{C0241E7F-A69F-4754-8A0B-F01237C31418}" type="sibTrans" cxnId="{DC5EFED8-4CD2-40C0-9A92-EB354DFAF1F8}">
      <dgm:prSet/>
      <dgm:spPr/>
      <dgm:t>
        <a:bodyPr/>
        <a:lstStyle/>
        <a:p>
          <a:endParaRPr lang="uk-UA"/>
        </a:p>
      </dgm:t>
    </dgm:pt>
    <dgm:pt modelId="{B2215DB5-C755-4800-9752-5582FE95E036}" type="parTrans" cxnId="{DC5EFED8-4CD2-40C0-9A92-EB354DFAF1F8}">
      <dgm:prSet/>
      <dgm:spPr/>
      <dgm:t>
        <a:bodyPr/>
        <a:lstStyle/>
        <a:p>
          <a:endParaRPr lang="uk-UA"/>
        </a:p>
      </dgm:t>
    </dgm:pt>
    <dgm:pt modelId="{E25F7861-E9F0-4F7C-BD84-3450C59F3262}">
      <dgm:prSet phldrT="[Текст]" custT="1"/>
      <dgm:spPr/>
      <dgm:t>
        <a:bodyPr/>
        <a:lstStyle/>
        <a:p>
          <a:r>
            <a:rPr lang="uk-UA" sz="1700" dirty="0" smtClean="0"/>
            <a:t>Інформаційні технології в регіональній економіці; інформатизація </a:t>
          </a:r>
          <a:r>
            <a:rPr lang="uk-UA" sz="1700" dirty="0" smtClean="0"/>
            <a:t>та </a:t>
          </a:r>
          <a:r>
            <a:rPr lang="uk-UA" sz="1700" dirty="0" smtClean="0"/>
            <a:t>інформаційне суспільство; </a:t>
          </a:r>
          <a:endParaRPr lang="uk-UA" sz="1700" dirty="0"/>
        </a:p>
      </dgm:t>
    </dgm:pt>
    <dgm:pt modelId="{779C3481-E483-4CCD-81BA-C12CB845F3C4}" type="sibTrans" cxnId="{C41E3715-437D-4C3B-BB02-24D8ACE14446}">
      <dgm:prSet/>
      <dgm:spPr/>
      <dgm:t>
        <a:bodyPr/>
        <a:lstStyle/>
        <a:p>
          <a:endParaRPr lang="uk-UA"/>
        </a:p>
      </dgm:t>
    </dgm:pt>
    <dgm:pt modelId="{FBE1779C-9054-400F-9132-EB64B113EB51}" type="parTrans" cxnId="{C41E3715-437D-4C3B-BB02-24D8ACE14446}">
      <dgm:prSet/>
      <dgm:spPr/>
      <dgm:t>
        <a:bodyPr/>
        <a:lstStyle/>
        <a:p>
          <a:endParaRPr lang="uk-UA"/>
        </a:p>
      </dgm:t>
    </dgm:pt>
    <dgm:pt modelId="{98235164-A414-47C3-9561-05397C338A2D}">
      <dgm:prSet/>
      <dgm:spPr/>
      <dgm:t>
        <a:bodyPr/>
        <a:lstStyle/>
        <a:p>
          <a:r>
            <a:rPr lang="uk-UA" dirty="0" smtClean="0"/>
            <a:t>розробка та управління якістю ІТ-проектів.</a:t>
          </a:r>
          <a:endParaRPr lang="uk-UA" dirty="0"/>
        </a:p>
      </dgm:t>
    </dgm:pt>
    <dgm:pt modelId="{E0D13C01-B7CF-4C45-921D-E51CA4E7E7D9}" type="parTrans" cxnId="{019BD6BF-0943-4386-BE1E-0989307CF49C}">
      <dgm:prSet/>
      <dgm:spPr/>
      <dgm:t>
        <a:bodyPr/>
        <a:lstStyle/>
        <a:p>
          <a:endParaRPr lang="uk-UA"/>
        </a:p>
      </dgm:t>
    </dgm:pt>
    <dgm:pt modelId="{F4C3DA1A-4398-4720-9C63-22CB27B842A8}" type="sibTrans" cxnId="{019BD6BF-0943-4386-BE1E-0989307CF49C}">
      <dgm:prSet/>
      <dgm:spPr/>
      <dgm:t>
        <a:bodyPr/>
        <a:lstStyle/>
        <a:p>
          <a:endParaRPr lang="uk-UA"/>
        </a:p>
      </dgm:t>
    </dgm:pt>
    <dgm:pt modelId="{AEC8C0E0-8854-47CC-8320-C13403C794E6}">
      <dgm:prSet phldrT="[Текст]" custT="1"/>
      <dgm:spPr/>
      <dgm:t>
        <a:bodyPr/>
        <a:lstStyle/>
        <a:p>
          <a:r>
            <a:rPr lang="uk-UA" sz="1700" dirty="0" smtClean="0"/>
            <a:t>моделювання соціально-економічних процесів; </a:t>
          </a:r>
          <a:endParaRPr lang="uk-UA" sz="1700" dirty="0"/>
        </a:p>
      </dgm:t>
    </dgm:pt>
    <dgm:pt modelId="{0BC78988-ED16-47B8-B03F-03E5EE3FC62C}" type="parTrans" cxnId="{444BE302-FAD8-47BC-82E3-3D64A3986824}">
      <dgm:prSet/>
      <dgm:spPr/>
      <dgm:t>
        <a:bodyPr/>
        <a:lstStyle/>
        <a:p>
          <a:endParaRPr lang="uk-UA"/>
        </a:p>
      </dgm:t>
    </dgm:pt>
    <dgm:pt modelId="{00039500-6DCB-49E2-8317-41AD0CD83A77}" type="sibTrans" cxnId="{444BE302-FAD8-47BC-82E3-3D64A3986824}">
      <dgm:prSet/>
      <dgm:spPr/>
      <dgm:t>
        <a:bodyPr/>
        <a:lstStyle/>
        <a:p>
          <a:endParaRPr lang="uk-UA"/>
        </a:p>
      </dgm:t>
    </dgm:pt>
    <dgm:pt modelId="{BBF527E9-39B4-4AA7-B29F-B977838776B0}">
      <dgm:prSet phldrT="[Текст]" custT="1"/>
      <dgm:spPr/>
      <dgm:t>
        <a:bodyPr/>
        <a:lstStyle/>
        <a:p>
          <a:r>
            <a:rPr lang="uk-UA" sz="1700" dirty="0" smtClean="0"/>
            <a:t>регіональна політика розвитку ринків медичних послуг; </a:t>
          </a:r>
          <a:endParaRPr lang="uk-UA" sz="1700" dirty="0"/>
        </a:p>
      </dgm:t>
    </dgm:pt>
    <dgm:pt modelId="{8BCA22D5-437F-4FC3-8EAC-650495ADFF10}" type="parTrans" cxnId="{314168F2-6E23-42DD-B2FB-0F0520CE98B0}">
      <dgm:prSet/>
      <dgm:spPr/>
      <dgm:t>
        <a:bodyPr/>
        <a:lstStyle/>
        <a:p>
          <a:endParaRPr lang="uk-UA"/>
        </a:p>
      </dgm:t>
    </dgm:pt>
    <dgm:pt modelId="{6EBDBFA8-A3B1-4FFF-A8D1-0177F7834C6D}" type="sibTrans" cxnId="{314168F2-6E23-42DD-B2FB-0F0520CE98B0}">
      <dgm:prSet/>
      <dgm:spPr/>
      <dgm:t>
        <a:bodyPr/>
        <a:lstStyle/>
        <a:p>
          <a:endParaRPr lang="uk-UA"/>
        </a:p>
      </dgm:t>
    </dgm:pt>
    <dgm:pt modelId="{330B3E89-6E7F-4CC3-9D93-BA69321FA3CE}">
      <dgm:prSet phldrT="[Текст]" custT="1"/>
      <dgm:spPr/>
      <dgm:t>
        <a:bodyPr/>
        <a:lstStyle/>
        <a:p>
          <a:r>
            <a:rPr lang="uk-UA" sz="1700" dirty="0" smtClean="0"/>
            <a:t>роль ІТ-сфери в сучасній українській економіці</a:t>
          </a:r>
          <a:r>
            <a:rPr lang="uk-UA" sz="1800" dirty="0" smtClean="0"/>
            <a:t>.</a:t>
          </a:r>
          <a:endParaRPr lang="uk-UA" sz="1800" dirty="0"/>
        </a:p>
      </dgm:t>
    </dgm:pt>
    <dgm:pt modelId="{BDFC5745-0501-4A8D-8A13-C8952425465A}" type="parTrans" cxnId="{8A81FB45-332B-4CE3-B208-3F087ABA7CF3}">
      <dgm:prSet/>
      <dgm:spPr/>
      <dgm:t>
        <a:bodyPr/>
        <a:lstStyle/>
        <a:p>
          <a:endParaRPr lang="uk-UA"/>
        </a:p>
      </dgm:t>
    </dgm:pt>
    <dgm:pt modelId="{A6AA54EA-920E-46C3-8956-979DDFC56FA3}" type="sibTrans" cxnId="{8A81FB45-332B-4CE3-B208-3F087ABA7CF3}">
      <dgm:prSet/>
      <dgm:spPr/>
      <dgm:t>
        <a:bodyPr/>
        <a:lstStyle/>
        <a:p>
          <a:endParaRPr lang="uk-UA"/>
        </a:p>
      </dgm:t>
    </dgm:pt>
    <dgm:pt modelId="{BA34A2AB-E3FB-42DE-BC54-29BB19278E0C}">
      <dgm:prSet phldrT="[Текст]"/>
      <dgm:spPr/>
      <dgm:t>
        <a:bodyPr/>
        <a:lstStyle/>
        <a:p>
          <a:r>
            <a:rPr lang="uk-UA" dirty="0" smtClean="0"/>
            <a:t>факторний аналіз та прогнозування результативних показників діяльності суб’єктів господарювання.</a:t>
          </a:r>
          <a:endParaRPr lang="uk-UA" dirty="0"/>
        </a:p>
      </dgm:t>
    </dgm:pt>
    <dgm:pt modelId="{FAA5FDD4-357B-4C4C-8FF1-F64FF88EE288}" type="parTrans" cxnId="{AFF3F9DD-9C60-4DB2-BEBB-C69522A1F0CC}">
      <dgm:prSet/>
      <dgm:spPr/>
      <dgm:t>
        <a:bodyPr/>
        <a:lstStyle/>
        <a:p>
          <a:endParaRPr lang="uk-UA"/>
        </a:p>
      </dgm:t>
    </dgm:pt>
    <dgm:pt modelId="{1807E57E-F07E-4A6B-81E6-B9BF9BA0F0C9}" type="sibTrans" cxnId="{AFF3F9DD-9C60-4DB2-BEBB-C69522A1F0CC}">
      <dgm:prSet/>
      <dgm:spPr/>
      <dgm:t>
        <a:bodyPr/>
        <a:lstStyle/>
        <a:p>
          <a:endParaRPr lang="uk-UA"/>
        </a:p>
      </dgm:t>
    </dgm:pt>
    <dgm:pt modelId="{91742839-90A3-423B-8FA6-DDA32D7C9C21}" type="pres">
      <dgm:prSet presAssocID="{E91150F8-47D6-4518-922D-5EDC13381C9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060AE36-4764-4321-9822-EF46C12FD065}" type="pres">
      <dgm:prSet presAssocID="{FACB0614-2642-4CD2-BBF3-3BDFB8A3FDF8}" presName="comp" presStyleCnt="0"/>
      <dgm:spPr/>
    </dgm:pt>
    <dgm:pt modelId="{593AA564-F21F-4453-9DBE-121B28C2DBA2}" type="pres">
      <dgm:prSet presAssocID="{FACB0614-2642-4CD2-BBF3-3BDFB8A3FDF8}" presName="box" presStyleLbl="node1" presStyleIdx="0" presStyleCnt="3"/>
      <dgm:spPr/>
      <dgm:t>
        <a:bodyPr/>
        <a:lstStyle/>
        <a:p>
          <a:endParaRPr lang="uk-UA"/>
        </a:p>
      </dgm:t>
    </dgm:pt>
    <dgm:pt modelId="{024F25A3-2772-443E-B045-AB3F1FDA7975}" type="pres">
      <dgm:prSet presAssocID="{FACB0614-2642-4CD2-BBF3-3BDFB8A3FDF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074246-B61D-43BF-9810-4F4F7AEDB92D}" type="pres">
      <dgm:prSet presAssocID="{FACB0614-2642-4CD2-BBF3-3BDFB8A3FDF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42CA5A-FFFC-427A-BFFC-71B29A1D196C}" type="pres">
      <dgm:prSet presAssocID="{08BC1B7D-5D81-42AD-81D5-5BE9524DF512}" presName="spacer" presStyleCnt="0"/>
      <dgm:spPr/>
    </dgm:pt>
    <dgm:pt modelId="{F2DC7E82-E5D5-4125-BD1A-2EA1F5EA45ED}" type="pres">
      <dgm:prSet presAssocID="{DE467774-01A6-455E-BC50-8105FA9ADEF6}" presName="comp" presStyleCnt="0"/>
      <dgm:spPr/>
    </dgm:pt>
    <dgm:pt modelId="{68E1AD76-5C6C-42D5-AEE1-83252B238C7F}" type="pres">
      <dgm:prSet presAssocID="{DE467774-01A6-455E-BC50-8105FA9ADEF6}" presName="box" presStyleLbl="node1" presStyleIdx="1" presStyleCnt="3"/>
      <dgm:spPr/>
      <dgm:t>
        <a:bodyPr/>
        <a:lstStyle/>
        <a:p>
          <a:endParaRPr lang="uk-UA"/>
        </a:p>
      </dgm:t>
    </dgm:pt>
    <dgm:pt modelId="{A5A82D74-33BA-4D28-A6A8-BBDFD40BCCD1}" type="pres">
      <dgm:prSet presAssocID="{DE467774-01A6-455E-BC50-8105FA9ADEF6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E18725-ABB7-4754-835F-3CA9303EBD06}" type="pres">
      <dgm:prSet presAssocID="{DE467774-01A6-455E-BC50-8105FA9ADEF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509359-778D-46EA-9234-D77D872B3B48}" type="pres">
      <dgm:prSet presAssocID="{6916BEBE-C5E6-41A8-A539-801A8126A406}" presName="spacer" presStyleCnt="0"/>
      <dgm:spPr/>
    </dgm:pt>
    <dgm:pt modelId="{175F9A84-06F4-449C-8385-A607E6C69C64}" type="pres">
      <dgm:prSet presAssocID="{50732A13-AE87-4685-91FB-EBA18BFA9DD1}" presName="comp" presStyleCnt="0"/>
      <dgm:spPr/>
    </dgm:pt>
    <dgm:pt modelId="{A4BB9B3A-DA38-45C6-9C06-190AA43D5A20}" type="pres">
      <dgm:prSet presAssocID="{50732A13-AE87-4685-91FB-EBA18BFA9DD1}" presName="box" presStyleLbl="node1" presStyleIdx="2" presStyleCnt="3"/>
      <dgm:spPr/>
      <dgm:t>
        <a:bodyPr/>
        <a:lstStyle/>
        <a:p>
          <a:endParaRPr lang="uk-UA"/>
        </a:p>
      </dgm:t>
    </dgm:pt>
    <dgm:pt modelId="{2F5DFF51-DC69-4659-A4BC-77B561970BEF}" type="pres">
      <dgm:prSet presAssocID="{50732A13-AE87-4685-91FB-EBA18BFA9DD1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A4DCC0D-1D4D-4E33-A8F0-718C882794E2}" type="pres">
      <dgm:prSet presAssocID="{50732A13-AE87-4685-91FB-EBA18BFA9DD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0BF361B-5E07-4DDB-A776-B493621A4468}" type="presOf" srcId="{DE467774-01A6-455E-BC50-8105FA9ADEF6}" destId="{68E1AD76-5C6C-42D5-AEE1-83252B238C7F}" srcOrd="0" destOrd="0" presId="urn:microsoft.com/office/officeart/2005/8/layout/vList4"/>
    <dgm:cxn modelId="{314168F2-6E23-42DD-B2FB-0F0520CE98B0}" srcId="{FACB0614-2642-4CD2-BBF3-3BDFB8A3FDF8}" destId="{BBF527E9-39B4-4AA7-B29F-B977838776B0}" srcOrd="2" destOrd="0" parTransId="{8BCA22D5-437F-4FC3-8EAC-650495ADFF10}" sibTransId="{6EBDBFA8-A3B1-4FFF-A8D1-0177F7834C6D}"/>
    <dgm:cxn modelId="{07208C5F-2D3B-4325-8B62-B0002805FD9E}" type="presOf" srcId="{50732A13-AE87-4685-91FB-EBA18BFA9DD1}" destId="{A4BB9B3A-DA38-45C6-9C06-190AA43D5A20}" srcOrd="0" destOrd="0" presId="urn:microsoft.com/office/officeart/2005/8/layout/vList4"/>
    <dgm:cxn modelId="{019BD6BF-0943-4386-BE1E-0989307CF49C}" srcId="{DE467774-01A6-455E-BC50-8105FA9ADEF6}" destId="{98235164-A414-47C3-9561-05397C338A2D}" srcOrd="1" destOrd="0" parTransId="{E0D13C01-B7CF-4C45-921D-E51CA4E7E7D9}" sibTransId="{F4C3DA1A-4398-4720-9C63-22CB27B842A8}"/>
    <dgm:cxn modelId="{05D58D52-C2E8-4327-911D-95E918D17D97}" type="presOf" srcId="{98235164-A414-47C3-9561-05397C338A2D}" destId="{94E18725-ABB7-4754-835F-3CA9303EBD06}" srcOrd="1" destOrd="2" presId="urn:microsoft.com/office/officeart/2005/8/layout/vList4"/>
    <dgm:cxn modelId="{6807563C-F735-4032-BF3D-CD874264E2E0}" srcId="{50732A13-AE87-4685-91FB-EBA18BFA9DD1}" destId="{A7A4B4F2-972C-4705-BB9E-7657F9F7B3A4}" srcOrd="0" destOrd="0" parTransId="{C68C2D81-B251-4568-AAE4-1045A7F21DE2}" sibTransId="{3971E826-FA82-4DB2-BAD1-D4EDC07057CF}"/>
    <dgm:cxn modelId="{8623ACFB-0434-481E-A25E-463200DCF819}" srcId="{E91150F8-47D6-4518-922D-5EDC13381C96}" destId="{DE467774-01A6-455E-BC50-8105FA9ADEF6}" srcOrd="1" destOrd="0" parTransId="{8085060A-948A-4013-8A87-28B7D22A4A32}" sibTransId="{6916BEBE-C5E6-41A8-A539-801A8126A406}"/>
    <dgm:cxn modelId="{63A3552C-27F8-49F9-85F7-40E813DA2478}" type="presOf" srcId="{F6B3A515-DC1D-423A-841F-21DEC60A6381}" destId="{94E18725-ABB7-4754-835F-3CA9303EBD06}" srcOrd="1" destOrd="1" presId="urn:microsoft.com/office/officeart/2005/8/layout/vList4"/>
    <dgm:cxn modelId="{CA945600-D4B9-4902-A87C-E409857899AC}" type="presOf" srcId="{330B3E89-6E7F-4CC3-9D93-BA69321FA3CE}" destId="{91074246-B61D-43BF-9810-4F4F7AEDB92D}" srcOrd="1" destOrd="4" presId="urn:microsoft.com/office/officeart/2005/8/layout/vList4"/>
    <dgm:cxn modelId="{C2CB3154-F7AB-4F89-9D5E-0D47D9F3C76C}" type="presOf" srcId="{A7A4B4F2-972C-4705-BB9E-7657F9F7B3A4}" destId="{EA4DCC0D-1D4D-4E33-A8F0-718C882794E2}" srcOrd="1" destOrd="1" presId="urn:microsoft.com/office/officeart/2005/8/layout/vList4"/>
    <dgm:cxn modelId="{AFF3F9DD-9C60-4DB2-BEBB-C69522A1F0CC}" srcId="{50732A13-AE87-4685-91FB-EBA18BFA9DD1}" destId="{BA34A2AB-E3FB-42DE-BC54-29BB19278E0C}" srcOrd="1" destOrd="0" parTransId="{FAA5FDD4-357B-4C4C-8FF1-F64FF88EE288}" sibTransId="{1807E57E-F07E-4A6B-81E6-B9BF9BA0F0C9}"/>
    <dgm:cxn modelId="{58B30327-3101-4AAD-BCB5-971995FD6453}" type="presOf" srcId="{330B3E89-6E7F-4CC3-9D93-BA69321FA3CE}" destId="{593AA564-F21F-4453-9DBE-121B28C2DBA2}" srcOrd="0" destOrd="4" presId="urn:microsoft.com/office/officeart/2005/8/layout/vList4"/>
    <dgm:cxn modelId="{30F8F25D-4F2F-4E1E-8DA4-C9BF8CAC34B2}" type="presOf" srcId="{EFD58C30-CC9E-4C59-B032-D22ED1DF4A48}" destId="{593AA564-F21F-4453-9DBE-121B28C2DBA2}" srcOrd="0" destOrd="5" presId="urn:microsoft.com/office/officeart/2005/8/layout/vList4"/>
    <dgm:cxn modelId="{094308F8-1802-4DC2-BC8D-5F7BE7ED4617}" type="presOf" srcId="{FACB0614-2642-4CD2-BBF3-3BDFB8A3FDF8}" destId="{593AA564-F21F-4453-9DBE-121B28C2DBA2}" srcOrd="0" destOrd="0" presId="urn:microsoft.com/office/officeart/2005/8/layout/vList4"/>
    <dgm:cxn modelId="{B5B363B2-32DD-4658-B4D1-5BD65FA844A6}" srcId="{DE467774-01A6-455E-BC50-8105FA9ADEF6}" destId="{F6B3A515-DC1D-423A-841F-21DEC60A6381}" srcOrd="0" destOrd="0" parTransId="{2EF8B8BE-21E0-475B-984E-B82AF2F0A0E2}" sibTransId="{AA891D0C-2BDC-4E76-8289-595DCBD7E053}"/>
    <dgm:cxn modelId="{2BF7D96E-AC5D-45A9-9D07-44929A3506DE}" type="presOf" srcId="{BBF527E9-39B4-4AA7-B29F-B977838776B0}" destId="{593AA564-F21F-4453-9DBE-121B28C2DBA2}" srcOrd="0" destOrd="3" presId="urn:microsoft.com/office/officeart/2005/8/layout/vList4"/>
    <dgm:cxn modelId="{DC5EFED8-4CD2-40C0-9A92-EB354DFAF1F8}" srcId="{FACB0614-2642-4CD2-BBF3-3BDFB8A3FDF8}" destId="{EFD58C30-CC9E-4C59-B032-D22ED1DF4A48}" srcOrd="4" destOrd="0" parTransId="{B2215DB5-C755-4800-9752-5582FE95E036}" sibTransId="{C0241E7F-A69F-4754-8A0B-F01237C31418}"/>
    <dgm:cxn modelId="{FA2C7588-EBE7-41A2-A4D8-B3D6B8ED7F66}" type="presOf" srcId="{E91150F8-47D6-4518-922D-5EDC13381C96}" destId="{91742839-90A3-423B-8FA6-DDA32D7C9C21}" srcOrd="0" destOrd="0" presId="urn:microsoft.com/office/officeart/2005/8/layout/vList4"/>
    <dgm:cxn modelId="{E0A88562-A9C6-4A51-94A2-7B2074F679D3}" srcId="{E91150F8-47D6-4518-922D-5EDC13381C96}" destId="{FACB0614-2642-4CD2-BBF3-3BDFB8A3FDF8}" srcOrd="0" destOrd="0" parTransId="{E13EF6AF-E18B-4FCD-BD13-11BB69C672AA}" sibTransId="{08BC1B7D-5D81-42AD-81D5-5BE9524DF512}"/>
    <dgm:cxn modelId="{0107FB92-823B-462A-8B39-E64951EA6547}" type="presOf" srcId="{AEC8C0E0-8854-47CC-8320-C13403C794E6}" destId="{91074246-B61D-43BF-9810-4F4F7AEDB92D}" srcOrd="1" destOrd="2" presId="urn:microsoft.com/office/officeart/2005/8/layout/vList4"/>
    <dgm:cxn modelId="{27785CDE-A699-4F12-9BCB-1AD9163382A7}" type="presOf" srcId="{F6B3A515-DC1D-423A-841F-21DEC60A6381}" destId="{68E1AD76-5C6C-42D5-AEE1-83252B238C7F}" srcOrd="0" destOrd="1" presId="urn:microsoft.com/office/officeart/2005/8/layout/vList4"/>
    <dgm:cxn modelId="{C41E3715-437D-4C3B-BB02-24D8ACE14446}" srcId="{FACB0614-2642-4CD2-BBF3-3BDFB8A3FDF8}" destId="{E25F7861-E9F0-4F7C-BD84-3450C59F3262}" srcOrd="0" destOrd="0" parTransId="{FBE1779C-9054-400F-9132-EB64B113EB51}" sibTransId="{779C3481-E483-4CCD-81BA-C12CB845F3C4}"/>
    <dgm:cxn modelId="{8A81FB45-332B-4CE3-B208-3F087ABA7CF3}" srcId="{FACB0614-2642-4CD2-BBF3-3BDFB8A3FDF8}" destId="{330B3E89-6E7F-4CC3-9D93-BA69321FA3CE}" srcOrd="3" destOrd="0" parTransId="{BDFC5745-0501-4A8D-8A13-C8952425465A}" sibTransId="{A6AA54EA-920E-46C3-8956-979DDFC56FA3}"/>
    <dgm:cxn modelId="{B01B22DC-8B9D-4779-8369-FDD7908B2FAC}" type="presOf" srcId="{EFD58C30-CC9E-4C59-B032-D22ED1DF4A48}" destId="{91074246-B61D-43BF-9810-4F4F7AEDB92D}" srcOrd="1" destOrd="5" presId="urn:microsoft.com/office/officeart/2005/8/layout/vList4"/>
    <dgm:cxn modelId="{50AB242F-66A4-463E-AC3E-A1695BC4DFB0}" type="presOf" srcId="{50732A13-AE87-4685-91FB-EBA18BFA9DD1}" destId="{EA4DCC0D-1D4D-4E33-A8F0-718C882794E2}" srcOrd="1" destOrd="0" presId="urn:microsoft.com/office/officeart/2005/8/layout/vList4"/>
    <dgm:cxn modelId="{CA43AC18-C140-45E1-A245-F0D6E51EBBC2}" type="presOf" srcId="{A7A4B4F2-972C-4705-BB9E-7657F9F7B3A4}" destId="{A4BB9B3A-DA38-45C6-9C06-190AA43D5A20}" srcOrd="0" destOrd="1" presId="urn:microsoft.com/office/officeart/2005/8/layout/vList4"/>
    <dgm:cxn modelId="{DAC5E073-0799-4F0F-8F24-FCBD8FEB2EFF}" type="presOf" srcId="{98235164-A414-47C3-9561-05397C338A2D}" destId="{68E1AD76-5C6C-42D5-AEE1-83252B238C7F}" srcOrd="0" destOrd="2" presId="urn:microsoft.com/office/officeart/2005/8/layout/vList4"/>
    <dgm:cxn modelId="{444BE302-FAD8-47BC-82E3-3D64A3986824}" srcId="{FACB0614-2642-4CD2-BBF3-3BDFB8A3FDF8}" destId="{AEC8C0E0-8854-47CC-8320-C13403C794E6}" srcOrd="1" destOrd="0" parTransId="{0BC78988-ED16-47B8-B03F-03E5EE3FC62C}" sibTransId="{00039500-6DCB-49E2-8317-41AD0CD83A77}"/>
    <dgm:cxn modelId="{2111F8AC-B1A0-4CF5-87E3-923EF9C3F5C6}" type="presOf" srcId="{BA34A2AB-E3FB-42DE-BC54-29BB19278E0C}" destId="{A4BB9B3A-DA38-45C6-9C06-190AA43D5A20}" srcOrd="0" destOrd="2" presId="urn:microsoft.com/office/officeart/2005/8/layout/vList4"/>
    <dgm:cxn modelId="{DD8B5A6C-9665-407E-B491-EFC3DA395766}" type="presOf" srcId="{BA34A2AB-E3FB-42DE-BC54-29BB19278E0C}" destId="{EA4DCC0D-1D4D-4E33-A8F0-718C882794E2}" srcOrd="1" destOrd="2" presId="urn:microsoft.com/office/officeart/2005/8/layout/vList4"/>
    <dgm:cxn modelId="{AD9138F5-B746-4131-AB57-092A8FAAF14D}" type="presOf" srcId="{AEC8C0E0-8854-47CC-8320-C13403C794E6}" destId="{593AA564-F21F-4453-9DBE-121B28C2DBA2}" srcOrd="0" destOrd="2" presId="urn:microsoft.com/office/officeart/2005/8/layout/vList4"/>
    <dgm:cxn modelId="{C352CDDB-BD2A-480E-A061-2C5485D9E793}" type="presOf" srcId="{DE467774-01A6-455E-BC50-8105FA9ADEF6}" destId="{94E18725-ABB7-4754-835F-3CA9303EBD06}" srcOrd="1" destOrd="0" presId="urn:microsoft.com/office/officeart/2005/8/layout/vList4"/>
    <dgm:cxn modelId="{01DC9334-87D1-41D1-BE6C-A73AEDEB3E0E}" type="presOf" srcId="{E25F7861-E9F0-4F7C-BD84-3450C59F3262}" destId="{91074246-B61D-43BF-9810-4F4F7AEDB92D}" srcOrd="1" destOrd="1" presId="urn:microsoft.com/office/officeart/2005/8/layout/vList4"/>
    <dgm:cxn modelId="{12383B58-12EE-420C-A465-A1ADBBB9EE25}" srcId="{E91150F8-47D6-4518-922D-5EDC13381C96}" destId="{50732A13-AE87-4685-91FB-EBA18BFA9DD1}" srcOrd="2" destOrd="0" parTransId="{C6298A3B-ABEA-4A93-A414-2527D7AF3580}" sibTransId="{EFA5C578-0A5D-4627-A20D-3BFD5A9B6052}"/>
    <dgm:cxn modelId="{BE2393EC-9214-4FBB-A016-DE9888873DD6}" type="presOf" srcId="{FACB0614-2642-4CD2-BBF3-3BDFB8A3FDF8}" destId="{91074246-B61D-43BF-9810-4F4F7AEDB92D}" srcOrd="1" destOrd="0" presId="urn:microsoft.com/office/officeart/2005/8/layout/vList4"/>
    <dgm:cxn modelId="{ABC8D4D7-5C13-4D77-A01F-ECFF6A6741B8}" type="presOf" srcId="{BBF527E9-39B4-4AA7-B29F-B977838776B0}" destId="{91074246-B61D-43BF-9810-4F4F7AEDB92D}" srcOrd="1" destOrd="3" presId="urn:microsoft.com/office/officeart/2005/8/layout/vList4"/>
    <dgm:cxn modelId="{067C31B6-A685-47C9-9E33-CE9C346A14B6}" type="presOf" srcId="{E25F7861-E9F0-4F7C-BD84-3450C59F3262}" destId="{593AA564-F21F-4453-9DBE-121B28C2DBA2}" srcOrd="0" destOrd="1" presId="urn:microsoft.com/office/officeart/2005/8/layout/vList4"/>
    <dgm:cxn modelId="{E2B8EFC5-9CD5-433B-80E3-01821EC7A3BF}" type="presParOf" srcId="{91742839-90A3-423B-8FA6-DDA32D7C9C21}" destId="{4060AE36-4764-4321-9822-EF46C12FD065}" srcOrd="0" destOrd="0" presId="urn:microsoft.com/office/officeart/2005/8/layout/vList4"/>
    <dgm:cxn modelId="{22985D30-84E5-4583-8767-B8388E577356}" type="presParOf" srcId="{4060AE36-4764-4321-9822-EF46C12FD065}" destId="{593AA564-F21F-4453-9DBE-121B28C2DBA2}" srcOrd="0" destOrd="0" presId="urn:microsoft.com/office/officeart/2005/8/layout/vList4"/>
    <dgm:cxn modelId="{DFBAC066-EC02-4B7A-B42C-49B20B88E352}" type="presParOf" srcId="{4060AE36-4764-4321-9822-EF46C12FD065}" destId="{024F25A3-2772-443E-B045-AB3F1FDA7975}" srcOrd="1" destOrd="0" presId="urn:microsoft.com/office/officeart/2005/8/layout/vList4"/>
    <dgm:cxn modelId="{8D18001D-9B3F-4471-B7AC-897D170427FE}" type="presParOf" srcId="{4060AE36-4764-4321-9822-EF46C12FD065}" destId="{91074246-B61D-43BF-9810-4F4F7AEDB92D}" srcOrd="2" destOrd="0" presId="urn:microsoft.com/office/officeart/2005/8/layout/vList4"/>
    <dgm:cxn modelId="{F13A3758-EA91-48B6-90E2-38EE45B4150A}" type="presParOf" srcId="{91742839-90A3-423B-8FA6-DDA32D7C9C21}" destId="{D842CA5A-FFFC-427A-BFFC-71B29A1D196C}" srcOrd="1" destOrd="0" presId="urn:microsoft.com/office/officeart/2005/8/layout/vList4"/>
    <dgm:cxn modelId="{FFB0E5E8-2EF7-4E80-8368-46DEAB0B3513}" type="presParOf" srcId="{91742839-90A3-423B-8FA6-DDA32D7C9C21}" destId="{F2DC7E82-E5D5-4125-BD1A-2EA1F5EA45ED}" srcOrd="2" destOrd="0" presId="urn:microsoft.com/office/officeart/2005/8/layout/vList4"/>
    <dgm:cxn modelId="{A8A3A60B-F7C9-4C4A-8A1B-CBEFF00E4F79}" type="presParOf" srcId="{F2DC7E82-E5D5-4125-BD1A-2EA1F5EA45ED}" destId="{68E1AD76-5C6C-42D5-AEE1-83252B238C7F}" srcOrd="0" destOrd="0" presId="urn:microsoft.com/office/officeart/2005/8/layout/vList4"/>
    <dgm:cxn modelId="{1C898A17-7771-4CC4-9730-D2A3D6D2FF52}" type="presParOf" srcId="{F2DC7E82-E5D5-4125-BD1A-2EA1F5EA45ED}" destId="{A5A82D74-33BA-4D28-A6A8-BBDFD40BCCD1}" srcOrd="1" destOrd="0" presId="urn:microsoft.com/office/officeart/2005/8/layout/vList4"/>
    <dgm:cxn modelId="{63A167C1-0C9E-44A6-8EA0-AFFE698658A8}" type="presParOf" srcId="{F2DC7E82-E5D5-4125-BD1A-2EA1F5EA45ED}" destId="{94E18725-ABB7-4754-835F-3CA9303EBD06}" srcOrd="2" destOrd="0" presId="urn:microsoft.com/office/officeart/2005/8/layout/vList4"/>
    <dgm:cxn modelId="{0A1A1439-94DC-4B1E-9F26-80D8C6B2A714}" type="presParOf" srcId="{91742839-90A3-423B-8FA6-DDA32D7C9C21}" destId="{83509359-778D-46EA-9234-D77D872B3B48}" srcOrd="3" destOrd="0" presId="urn:microsoft.com/office/officeart/2005/8/layout/vList4"/>
    <dgm:cxn modelId="{A9570535-8A48-4CBE-B330-2757420D9E37}" type="presParOf" srcId="{91742839-90A3-423B-8FA6-DDA32D7C9C21}" destId="{175F9A84-06F4-449C-8385-A607E6C69C64}" srcOrd="4" destOrd="0" presId="urn:microsoft.com/office/officeart/2005/8/layout/vList4"/>
    <dgm:cxn modelId="{5DA5839B-1DAD-4240-BA1F-D7325FF5B6A2}" type="presParOf" srcId="{175F9A84-06F4-449C-8385-A607E6C69C64}" destId="{A4BB9B3A-DA38-45C6-9C06-190AA43D5A20}" srcOrd="0" destOrd="0" presId="urn:microsoft.com/office/officeart/2005/8/layout/vList4"/>
    <dgm:cxn modelId="{58728EFF-C064-4265-8BED-4BC719A2EA39}" type="presParOf" srcId="{175F9A84-06F4-449C-8385-A607E6C69C64}" destId="{2F5DFF51-DC69-4659-A4BC-77B561970BEF}" srcOrd="1" destOrd="0" presId="urn:microsoft.com/office/officeart/2005/8/layout/vList4"/>
    <dgm:cxn modelId="{EA37CF8E-ADDF-4A11-8E17-325DC194168F}" type="presParOf" srcId="{175F9A84-06F4-449C-8385-A607E6C69C64}" destId="{EA4DCC0D-1D4D-4E33-A8F0-718C882794E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1150F8-47D6-4518-922D-5EDC13381C96}" type="doc">
      <dgm:prSet loTypeId="urn:microsoft.com/office/officeart/2005/8/layout/vList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uk-UA"/>
        </a:p>
      </dgm:t>
    </dgm:pt>
    <dgm:pt modelId="{FACB0614-2642-4CD2-BBF3-3BDFB8A3FDF8}">
      <dgm:prSet phldrT="[Текст]" custT="1"/>
      <dgm:spPr/>
      <dgm:t>
        <a:bodyPr/>
        <a:lstStyle/>
        <a:p>
          <a:r>
            <a:rPr lang="uk-UA" sz="2400" b="1" i="1" dirty="0" smtClean="0"/>
            <a:t>к.е.н., доцент</a:t>
          </a:r>
          <a:r>
            <a:rPr lang="uk-UA" sz="2400" dirty="0" smtClean="0"/>
            <a:t> </a:t>
          </a:r>
          <a:r>
            <a:rPr lang="uk-UA" sz="2400" b="1" i="1" dirty="0" smtClean="0"/>
            <a:t>Стадник Ю.А.</a:t>
          </a:r>
          <a:endParaRPr lang="uk-UA" sz="2400" dirty="0"/>
        </a:p>
      </dgm:t>
    </dgm:pt>
    <dgm:pt modelId="{E13EF6AF-E18B-4FCD-BD13-11BB69C672AA}" type="parTrans" cxnId="{E0A88562-A9C6-4A51-94A2-7B2074F679D3}">
      <dgm:prSet/>
      <dgm:spPr/>
      <dgm:t>
        <a:bodyPr/>
        <a:lstStyle/>
        <a:p>
          <a:endParaRPr lang="uk-UA"/>
        </a:p>
      </dgm:t>
    </dgm:pt>
    <dgm:pt modelId="{08BC1B7D-5D81-42AD-81D5-5BE9524DF512}" type="sibTrans" cxnId="{E0A88562-A9C6-4A51-94A2-7B2074F679D3}">
      <dgm:prSet/>
      <dgm:spPr/>
      <dgm:t>
        <a:bodyPr/>
        <a:lstStyle/>
        <a:p>
          <a:endParaRPr lang="uk-UA"/>
        </a:p>
      </dgm:t>
    </dgm:pt>
    <dgm:pt modelId="{DE467774-01A6-455E-BC50-8105FA9ADEF6}">
      <dgm:prSet phldrT="[Текст]" custT="1"/>
      <dgm:spPr/>
      <dgm:t>
        <a:bodyPr/>
        <a:lstStyle/>
        <a:p>
          <a:r>
            <a:rPr lang="uk-UA" sz="2400" b="1" i="1" dirty="0" smtClean="0"/>
            <a:t>к.е.н., доцент Орловська А.Б.</a:t>
          </a:r>
          <a:endParaRPr lang="uk-UA" sz="2400" dirty="0"/>
        </a:p>
      </dgm:t>
    </dgm:pt>
    <dgm:pt modelId="{8085060A-948A-4013-8A87-28B7D22A4A32}" type="parTrans" cxnId="{8623ACFB-0434-481E-A25E-463200DCF819}">
      <dgm:prSet/>
      <dgm:spPr/>
      <dgm:t>
        <a:bodyPr/>
        <a:lstStyle/>
        <a:p>
          <a:endParaRPr lang="uk-UA"/>
        </a:p>
      </dgm:t>
    </dgm:pt>
    <dgm:pt modelId="{6916BEBE-C5E6-41A8-A539-801A8126A406}" type="sibTrans" cxnId="{8623ACFB-0434-481E-A25E-463200DCF819}">
      <dgm:prSet/>
      <dgm:spPr/>
      <dgm:t>
        <a:bodyPr/>
        <a:lstStyle/>
        <a:p>
          <a:endParaRPr lang="uk-UA"/>
        </a:p>
      </dgm:t>
    </dgm:pt>
    <dgm:pt modelId="{50732A13-AE87-4685-91FB-EBA18BFA9DD1}">
      <dgm:prSet phldrT="[Текст]" custT="1"/>
      <dgm:spPr/>
      <dgm:t>
        <a:bodyPr/>
        <a:lstStyle/>
        <a:p>
          <a:r>
            <a:rPr lang="uk-UA" sz="2400" b="1" i="1" dirty="0" smtClean="0"/>
            <a:t>к.ф.-м.н., доцент Задорожна А.В.</a:t>
          </a:r>
          <a:endParaRPr lang="uk-UA" sz="2400" dirty="0"/>
        </a:p>
      </dgm:t>
    </dgm:pt>
    <dgm:pt modelId="{C6298A3B-ABEA-4A93-A414-2527D7AF3580}" type="parTrans" cxnId="{12383B58-12EE-420C-A465-A1ADBBB9EE25}">
      <dgm:prSet/>
      <dgm:spPr/>
      <dgm:t>
        <a:bodyPr/>
        <a:lstStyle/>
        <a:p>
          <a:endParaRPr lang="uk-UA"/>
        </a:p>
      </dgm:t>
    </dgm:pt>
    <dgm:pt modelId="{EFA5C578-0A5D-4627-A20D-3BFD5A9B6052}" type="sibTrans" cxnId="{12383B58-12EE-420C-A465-A1ADBBB9EE25}">
      <dgm:prSet/>
      <dgm:spPr/>
      <dgm:t>
        <a:bodyPr/>
        <a:lstStyle/>
        <a:p>
          <a:endParaRPr lang="uk-UA"/>
        </a:p>
      </dgm:t>
    </dgm:pt>
    <dgm:pt modelId="{A7A4B4F2-972C-4705-BB9E-7657F9F7B3A4}">
      <dgm:prSet phldrT="[Текст]" custT="1"/>
      <dgm:spPr/>
      <dgm:t>
        <a:bodyPr/>
        <a:lstStyle/>
        <a:p>
          <a:r>
            <a:rPr lang="uk-UA" sz="1900" dirty="0" smtClean="0"/>
            <a:t>Фінансова стійкість банківської системи; розвиток ринку криптовалюти.</a:t>
          </a:r>
          <a:endParaRPr lang="uk-UA" sz="1900" dirty="0"/>
        </a:p>
      </dgm:t>
    </dgm:pt>
    <dgm:pt modelId="{C68C2D81-B251-4568-AAE4-1045A7F21DE2}" type="parTrans" cxnId="{6807563C-F735-4032-BF3D-CD874264E2E0}">
      <dgm:prSet/>
      <dgm:spPr/>
      <dgm:t>
        <a:bodyPr/>
        <a:lstStyle/>
        <a:p>
          <a:endParaRPr lang="uk-UA"/>
        </a:p>
      </dgm:t>
    </dgm:pt>
    <dgm:pt modelId="{3971E826-FA82-4DB2-BAD1-D4EDC07057CF}" type="sibTrans" cxnId="{6807563C-F735-4032-BF3D-CD874264E2E0}">
      <dgm:prSet/>
      <dgm:spPr/>
      <dgm:t>
        <a:bodyPr/>
        <a:lstStyle/>
        <a:p>
          <a:endParaRPr lang="uk-UA"/>
        </a:p>
      </dgm:t>
    </dgm:pt>
    <dgm:pt modelId="{EFD58C30-CC9E-4C59-B032-D22ED1DF4A48}">
      <dgm:prSet phldrT="[Текст]"/>
      <dgm:spPr/>
      <dgm:t>
        <a:bodyPr/>
        <a:lstStyle/>
        <a:p>
          <a:endParaRPr lang="uk-UA" sz="1400" dirty="0"/>
        </a:p>
      </dgm:t>
    </dgm:pt>
    <dgm:pt modelId="{C0241E7F-A69F-4754-8A0B-F01237C31418}" type="sibTrans" cxnId="{DC5EFED8-4CD2-40C0-9A92-EB354DFAF1F8}">
      <dgm:prSet/>
      <dgm:spPr/>
      <dgm:t>
        <a:bodyPr/>
        <a:lstStyle/>
        <a:p>
          <a:endParaRPr lang="uk-UA"/>
        </a:p>
      </dgm:t>
    </dgm:pt>
    <dgm:pt modelId="{B2215DB5-C755-4800-9752-5582FE95E036}" type="parTrans" cxnId="{DC5EFED8-4CD2-40C0-9A92-EB354DFAF1F8}">
      <dgm:prSet/>
      <dgm:spPr/>
      <dgm:t>
        <a:bodyPr/>
        <a:lstStyle/>
        <a:p>
          <a:endParaRPr lang="uk-UA"/>
        </a:p>
      </dgm:t>
    </dgm:pt>
    <dgm:pt modelId="{98235164-A414-47C3-9561-05397C338A2D}">
      <dgm:prSet custT="1"/>
      <dgm:spPr/>
      <dgm:t>
        <a:bodyPr/>
        <a:lstStyle/>
        <a:p>
          <a:r>
            <a:rPr lang="uk-UA" sz="1900" dirty="0" smtClean="0"/>
            <a:t>Інформаційно-аналітичне дослідження та прогнозування соціально-економічних процесів;</a:t>
          </a:r>
          <a:endParaRPr lang="uk-UA" sz="1900" dirty="0"/>
        </a:p>
      </dgm:t>
    </dgm:pt>
    <dgm:pt modelId="{E0D13C01-B7CF-4C45-921D-E51CA4E7E7D9}" type="parTrans" cxnId="{019BD6BF-0943-4386-BE1E-0989307CF49C}">
      <dgm:prSet/>
      <dgm:spPr/>
      <dgm:t>
        <a:bodyPr/>
        <a:lstStyle/>
        <a:p>
          <a:endParaRPr lang="uk-UA"/>
        </a:p>
      </dgm:t>
    </dgm:pt>
    <dgm:pt modelId="{F4C3DA1A-4398-4720-9C63-22CB27B842A8}" type="sibTrans" cxnId="{019BD6BF-0943-4386-BE1E-0989307CF49C}">
      <dgm:prSet/>
      <dgm:spPr/>
      <dgm:t>
        <a:bodyPr/>
        <a:lstStyle/>
        <a:p>
          <a:endParaRPr lang="uk-UA"/>
        </a:p>
      </dgm:t>
    </dgm:pt>
    <dgm:pt modelId="{330B3E89-6E7F-4CC3-9D93-BA69321FA3CE}">
      <dgm:prSet phldrT="[Текст]" custT="1"/>
      <dgm:spPr/>
      <dgm:t>
        <a:bodyPr/>
        <a:lstStyle/>
        <a:p>
          <a:r>
            <a:rPr lang="uk-UA" sz="1900" dirty="0" smtClean="0"/>
            <a:t>Моделювання формування основних показників діяльності та надійності банківських установ; </a:t>
          </a:r>
          <a:endParaRPr lang="uk-UA" sz="1900" dirty="0"/>
        </a:p>
      </dgm:t>
    </dgm:pt>
    <dgm:pt modelId="{BDFC5745-0501-4A8D-8A13-C8952425465A}" type="parTrans" cxnId="{8A81FB45-332B-4CE3-B208-3F087ABA7CF3}">
      <dgm:prSet/>
      <dgm:spPr/>
      <dgm:t>
        <a:bodyPr/>
        <a:lstStyle/>
        <a:p>
          <a:endParaRPr lang="uk-UA"/>
        </a:p>
      </dgm:t>
    </dgm:pt>
    <dgm:pt modelId="{A6AA54EA-920E-46C3-8956-979DDFC56FA3}" type="sibTrans" cxnId="{8A81FB45-332B-4CE3-B208-3F087ABA7CF3}">
      <dgm:prSet/>
      <dgm:spPr/>
      <dgm:t>
        <a:bodyPr/>
        <a:lstStyle/>
        <a:p>
          <a:endParaRPr lang="uk-UA"/>
        </a:p>
      </dgm:t>
    </dgm:pt>
    <dgm:pt modelId="{A29CA0D9-A4BF-4C08-8F16-6BEC4A7440D6}">
      <dgm:prSet phldrT="[Текст]" custT="1"/>
      <dgm:spPr/>
      <dgm:t>
        <a:bodyPr/>
        <a:lstStyle/>
        <a:p>
          <a:r>
            <a:rPr lang="uk-UA" sz="1900" dirty="0" smtClean="0"/>
            <a:t>економіко-математичні методи в управлінні виробничою діяльністю підприємства.</a:t>
          </a:r>
          <a:endParaRPr lang="uk-UA" sz="1900" dirty="0"/>
        </a:p>
      </dgm:t>
    </dgm:pt>
    <dgm:pt modelId="{9F62088B-F36E-4A8B-8B21-73AA741CAE67}" type="parTrans" cxnId="{7152CF7E-F307-4A2C-AA3A-D43BCAD067F8}">
      <dgm:prSet/>
      <dgm:spPr/>
      <dgm:t>
        <a:bodyPr/>
        <a:lstStyle/>
        <a:p>
          <a:endParaRPr lang="uk-UA"/>
        </a:p>
      </dgm:t>
    </dgm:pt>
    <dgm:pt modelId="{3796AA36-B210-4019-A44E-423D76453845}" type="sibTrans" cxnId="{7152CF7E-F307-4A2C-AA3A-D43BCAD067F8}">
      <dgm:prSet/>
      <dgm:spPr/>
      <dgm:t>
        <a:bodyPr/>
        <a:lstStyle/>
        <a:p>
          <a:endParaRPr lang="uk-UA"/>
        </a:p>
      </dgm:t>
    </dgm:pt>
    <dgm:pt modelId="{1DF4F089-FD8E-47E6-9309-0B0E8640E61A}">
      <dgm:prSet custT="1"/>
      <dgm:spPr/>
      <dgm:t>
        <a:bodyPr/>
        <a:lstStyle/>
        <a:p>
          <a:r>
            <a:rPr lang="uk-UA" sz="1900" dirty="0" smtClean="0"/>
            <a:t> контроль якості програмних продуктів.</a:t>
          </a:r>
          <a:endParaRPr lang="uk-UA" sz="1900" dirty="0"/>
        </a:p>
      </dgm:t>
    </dgm:pt>
    <dgm:pt modelId="{CB59856D-D037-4DDF-A16B-F100871BD3B5}" type="parTrans" cxnId="{8D1AB628-E786-400D-9CAA-1C046DB8410D}">
      <dgm:prSet/>
      <dgm:spPr/>
      <dgm:t>
        <a:bodyPr/>
        <a:lstStyle/>
        <a:p>
          <a:endParaRPr lang="uk-UA"/>
        </a:p>
      </dgm:t>
    </dgm:pt>
    <dgm:pt modelId="{45657C6F-A78F-48FB-A8FA-901AD3EAFB04}" type="sibTrans" cxnId="{8D1AB628-E786-400D-9CAA-1C046DB8410D}">
      <dgm:prSet/>
      <dgm:spPr/>
      <dgm:t>
        <a:bodyPr/>
        <a:lstStyle/>
        <a:p>
          <a:endParaRPr lang="uk-UA"/>
        </a:p>
      </dgm:t>
    </dgm:pt>
    <dgm:pt modelId="{91742839-90A3-423B-8FA6-DDA32D7C9C21}" type="pres">
      <dgm:prSet presAssocID="{E91150F8-47D6-4518-922D-5EDC13381C9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060AE36-4764-4321-9822-EF46C12FD065}" type="pres">
      <dgm:prSet presAssocID="{FACB0614-2642-4CD2-BBF3-3BDFB8A3FDF8}" presName="comp" presStyleCnt="0"/>
      <dgm:spPr/>
    </dgm:pt>
    <dgm:pt modelId="{593AA564-F21F-4453-9DBE-121B28C2DBA2}" type="pres">
      <dgm:prSet presAssocID="{FACB0614-2642-4CD2-BBF3-3BDFB8A3FDF8}" presName="box" presStyleLbl="node1" presStyleIdx="0" presStyleCnt="3"/>
      <dgm:spPr/>
      <dgm:t>
        <a:bodyPr/>
        <a:lstStyle/>
        <a:p>
          <a:endParaRPr lang="uk-UA"/>
        </a:p>
      </dgm:t>
    </dgm:pt>
    <dgm:pt modelId="{024F25A3-2772-443E-B045-AB3F1FDA7975}" type="pres">
      <dgm:prSet presAssocID="{FACB0614-2642-4CD2-BBF3-3BDFB8A3FDF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074246-B61D-43BF-9810-4F4F7AEDB92D}" type="pres">
      <dgm:prSet presAssocID="{FACB0614-2642-4CD2-BBF3-3BDFB8A3FDF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42CA5A-FFFC-427A-BFFC-71B29A1D196C}" type="pres">
      <dgm:prSet presAssocID="{08BC1B7D-5D81-42AD-81D5-5BE9524DF512}" presName="spacer" presStyleCnt="0"/>
      <dgm:spPr/>
    </dgm:pt>
    <dgm:pt modelId="{F2DC7E82-E5D5-4125-BD1A-2EA1F5EA45ED}" type="pres">
      <dgm:prSet presAssocID="{DE467774-01A6-455E-BC50-8105FA9ADEF6}" presName="comp" presStyleCnt="0"/>
      <dgm:spPr/>
    </dgm:pt>
    <dgm:pt modelId="{68E1AD76-5C6C-42D5-AEE1-83252B238C7F}" type="pres">
      <dgm:prSet presAssocID="{DE467774-01A6-455E-BC50-8105FA9ADEF6}" presName="box" presStyleLbl="node1" presStyleIdx="1" presStyleCnt="3"/>
      <dgm:spPr/>
      <dgm:t>
        <a:bodyPr/>
        <a:lstStyle/>
        <a:p>
          <a:endParaRPr lang="uk-UA"/>
        </a:p>
      </dgm:t>
    </dgm:pt>
    <dgm:pt modelId="{A5A82D74-33BA-4D28-A6A8-BBDFD40BCCD1}" type="pres">
      <dgm:prSet presAssocID="{DE467774-01A6-455E-BC50-8105FA9ADEF6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E18725-ABB7-4754-835F-3CA9303EBD06}" type="pres">
      <dgm:prSet presAssocID="{DE467774-01A6-455E-BC50-8105FA9ADEF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509359-778D-46EA-9234-D77D872B3B48}" type="pres">
      <dgm:prSet presAssocID="{6916BEBE-C5E6-41A8-A539-801A8126A406}" presName="spacer" presStyleCnt="0"/>
      <dgm:spPr/>
    </dgm:pt>
    <dgm:pt modelId="{175F9A84-06F4-449C-8385-A607E6C69C64}" type="pres">
      <dgm:prSet presAssocID="{50732A13-AE87-4685-91FB-EBA18BFA9DD1}" presName="comp" presStyleCnt="0"/>
      <dgm:spPr/>
    </dgm:pt>
    <dgm:pt modelId="{A4BB9B3A-DA38-45C6-9C06-190AA43D5A20}" type="pres">
      <dgm:prSet presAssocID="{50732A13-AE87-4685-91FB-EBA18BFA9DD1}" presName="box" presStyleLbl="node1" presStyleIdx="2" presStyleCnt="3"/>
      <dgm:spPr/>
      <dgm:t>
        <a:bodyPr/>
        <a:lstStyle/>
        <a:p>
          <a:endParaRPr lang="uk-UA"/>
        </a:p>
      </dgm:t>
    </dgm:pt>
    <dgm:pt modelId="{2F5DFF51-DC69-4659-A4BC-77B561970BEF}" type="pres">
      <dgm:prSet presAssocID="{50732A13-AE87-4685-91FB-EBA18BFA9DD1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A4DCC0D-1D4D-4E33-A8F0-718C882794E2}" type="pres">
      <dgm:prSet presAssocID="{50732A13-AE87-4685-91FB-EBA18BFA9DD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0A88562-A9C6-4A51-94A2-7B2074F679D3}" srcId="{E91150F8-47D6-4518-922D-5EDC13381C96}" destId="{FACB0614-2642-4CD2-BBF3-3BDFB8A3FDF8}" srcOrd="0" destOrd="0" parTransId="{E13EF6AF-E18B-4FCD-BD13-11BB69C672AA}" sibTransId="{08BC1B7D-5D81-42AD-81D5-5BE9524DF512}"/>
    <dgm:cxn modelId="{8AB9FACC-0190-44A3-BED9-50FD984AD090}" type="presOf" srcId="{EFD58C30-CC9E-4C59-B032-D22ED1DF4A48}" destId="{593AA564-F21F-4453-9DBE-121B28C2DBA2}" srcOrd="0" destOrd="3" presId="urn:microsoft.com/office/officeart/2005/8/layout/vList4"/>
    <dgm:cxn modelId="{9843628B-2CBD-47EE-8112-DDA589AE50A7}" type="presOf" srcId="{A29CA0D9-A4BF-4C08-8F16-6BEC4A7440D6}" destId="{91074246-B61D-43BF-9810-4F4F7AEDB92D}" srcOrd="1" destOrd="2" presId="urn:microsoft.com/office/officeart/2005/8/layout/vList4"/>
    <dgm:cxn modelId="{6807563C-F735-4032-BF3D-CD874264E2E0}" srcId="{50732A13-AE87-4685-91FB-EBA18BFA9DD1}" destId="{A7A4B4F2-972C-4705-BB9E-7657F9F7B3A4}" srcOrd="0" destOrd="0" parTransId="{C68C2D81-B251-4568-AAE4-1045A7F21DE2}" sibTransId="{3971E826-FA82-4DB2-BAD1-D4EDC07057CF}"/>
    <dgm:cxn modelId="{12383B58-12EE-420C-A465-A1ADBBB9EE25}" srcId="{E91150F8-47D6-4518-922D-5EDC13381C96}" destId="{50732A13-AE87-4685-91FB-EBA18BFA9DD1}" srcOrd="2" destOrd="0" parTransId="{C6298A3B-ABEA-4A93-A414-2527D7AF3580}" sibTransId="{EFA5C578-0A5D-4627-A20D-3BFD5A9B6052}"/>
    <dgm:cxn modelId="{7231FC21-4877-403B-9390-38B6EA1A73B6}" type="presOf" srcId="{DE467774-01A6-455E-BC50-8105FA9ADEF6}" destId="{94E18725-ABB7-4754-835F-3CA9303EBD06}" srcOrd="1" destOrd="0" presId="urn:microsoft.com/office/officeart/2005/8/layout/vList4"/>
    <dgm:cxn modelId="{32C5807D-8E07-4DF5-BEA0-21AF9E660BD7}" type="presOf" srcId="{EFD58C30-CC9E-4C59-B032-D22ED1DF4A48}" destId="{91074246-B61D-43BF-9810-4F4F7AEDB92D}" srcOrd="1" destOrd="3" presId="urn:microsoft.com/office/officeart/2005/8/layout/vList4"/>
    <dgm:cxn modelId="{019BD6BF-0943-4386-BE1E-0989307CF49C}" srcId="{DE467774-01A6-455E-BC50-8105FA9ADEF6}" destId="{98235164-A414-47C3-9561-05397C338A2D}" srcOrd="0" destOrd="0" parTransId="{E0D13C01-B7CF-4C45-921D-E51CA4E7E7D9}" sibTransId="{F4C3DA1A-4398-4720-9C63-22CB27B842A8}"/>
    <dgm:cxn modelId="{C5C330D1-FE09-4928-8191-0C301D37B208}" type="presOf" srcId="{330B3E89-6E7F-4CC3-9D93-BA69321FA3CE}" destId="{91074246-B61D-43BF-9810-4F4F7AEDB92D}" srcOrd="1" destOrd="1" presId="urn:microsoft.com/office/officeart/2005/8/layout/vList4"/>
    <dgm:cxn modelId="{C4607862-C97B-44DC-99D6-EAAED71BF50E}" type="presOf" srcId="{50732A13-AE87-4685-91FB-EBA18BFA9DD1}" destId="{EA4DCC0D-1D4D-4E33-A8F0-718C882794E2}" srcOrd="1" destOrd="0" presId="urn:microsoft.com/office/officeart/2005/8/layout/vList4"/>
    <dgm:cxn modelId="{B6FD1C8A-C7E0-418E-BB60-4D76CCA0803C}" type="presOf" srcId="{A7A4B4F2-972C-4705-BB9E-7657F9F7B3A4}" destId="{A4BB9B3A-DA38-45C6-9C06-190AA43D5A20}" srcOrd="0" destOrd="1" presId="urn:microsoft.com/office/officeart/2005/8/layout/vList4"/>
    <dgm:cxn modelId="{051A583C-FB5D-4DEE-8254-85CA13587252}" type="presOf" srcId="{1DF4F089-FD8E-47E6-9309-0B0E8640E61A}" destId="{68E1AD76-5C6C-42D5-AEE1-83252B238C7F}" srcOrd="0" destOrd="2" presId="urn:microsoft.com/office/officeart/2005/8/layout/vList4"/>
    <dgm:cxn modelId="{DC5EFED8-4CD2-40C0-9A92-EB354DFAF1F8}" srcId="{FACB0614-2642-4CD2-BBF3-3BDFB8A3FDF8}" destId="{EFD58C30-CC9E-4C59-B032-D22ED1DF4A48}" srcOrd="2" destOrd="0" parTransId="{B2215DB5-C755-4800-9752-5582FE95E036}" sibTransId="{C0241E7F-A69F-4754-8A0B-F01237C31418}"/>
    <dgm:cxn modelId="{2E60C1D4-361D-4111-91D3-8D57EEC55184}" type="presOf" srcId="{1DF4F089-FD8E-47E6-9309-0B0E8640E61A}" destId="{94E18725-ABB7-4754-835F-3CA9303EBD06}" srcOrd="1" destOrd="2" presId="urn:microsoft.com/office/officeart/2005/8/layout/vList4"/>
    <dgm:cxn modelId="{707F87F5-6DD9-4D07-8826-3C14F5CC844A}" type="presOf" srcId="{330B3E89-6E7F-4CC3-9D93-BA69321FA3CE}" destId="{593AA564-F21F-4453-9DBE-121B28C2DBA2}" srcOrd="0" destOrd="1" presId="urn:microsoft.com/office/officeart/2005/8/layout/vList4"/>
    <dgm:cxn modelId="{8A81FB45-332B-4CE3-B208-3F087ABA7CF3}" srcId="{FACB0614-2642-4CD2-BBF3-3BDFB8A3FDF8}" destId="{330B3E89-6E7F-4CC3-9D93-BA69321FA3CE}" srcOrd="0" destOrd="0" parTransId="{BDFC5745-0501-4A8D-8A13-C8952425465A}" sibTransId="{A6AA54EA-920E-46C3-8956-979DDFC56FA3}"/>
    <dgm:cxn modelId="{3FF2198E-054B-4BA1-BDA7-4BD60372CA7B}" type="presOf" srcId="{50732A13-AE87-4685-91FB-EBA18BFA9DD1}" destId="{A4BB9B3A-DA38-45C6-9C06-190AA43D5A20}" srcOrd="0" destOrd="0" presId="urn:microsoft.com/office/officeart/2005/8/layout/vList4"/>
    <dgm:cxn modelId="{BF448BA8-E522-43A2-AD4E-100FB4439FDF}" type="presOf" srcId="{FACB0614-2642-4CD2-BBF3-3BDFB8A3FDF8}" destId="{91074246-B61D-43BF-9810-4F4F7AEDB92D}" srcOrd="1" destOrd="0" presId="urn:microsoft.com/office/officeart/2005/8/layout/vList4"/>
    <dgm:cxn modelId="{04B5CE5B-2AD3-453D-8417-49F40B16EBFD}" type="presOf" srcId="{98235164-A414-47C3-9561-05397C338A2D}" destId="{68E1AD76-5C6C-42D5-AEE1-83252B238C7F}" srcOrd="0" destOrd="1" presId="urn:microsoft.com/office/officeart/2005/8/layout/vList4"/>
    <dgm:cxn modelId="{11E2DFB4-CF7C-4F23-96E9-D7B4CF27D2CA}" type="presOf" srcId="{DE467774-01A6-455E-BC50-8105FA9ADEF6}" destId="{68E1AD76-5C6C-42D5-AEE1-83252B238C7F}" srcOrd="0" destOrd="0" presId="urn:microsoft.com/office/officeart/2005/8/layout/vList4"/>
    <dgm:cxn modelId="{7152CF7E-F307-4A2C-AA3A-D43BCAD067F8}" srcId="{FACB0614-2642-4CD2-BBF3-3BDFB8A3FDF8}" destId="{A29CA0D9-A4BF-4C08-8F16-6BEC4A7440D6}" srcOrd="1" destOrd="0" parTransId="{9F62088B-F36E-4A8B-8B21-73AA741CAE67}" sibTransId="{3796AA36-B210-4019-A44E-423D76453845}"/>
    <dgm:cxn modelId="{E925AFC7-7986-4568-BC00-34A71C6F941C}" type="presOf" srcId="{98235164-A414-47C3-9561-05397C338A2D}" destId="{94E18725-ABB7-4754-835F-3CA9303EBD06}" srcOrd="1" destOrd="1" presId="urn:microsoft.com/office/officeart/2005/8/layout/vList4"/>
    <dgm:cxn modelId="{8623ACFB-0434-481E-A25E-463200DCF819}" srcId="{E91150F8-47D6-4518-922D-5EDC13381C96}" destId="{DE467774-01A6-455E-BC50-8105FA9ADEF6}" srcOrd="1" destOrd="0" parTransId="{8085060A-948A-4013-8A87-28B7D22A4A32}" sibTransId="{6916BEBE-C5E6-41A8-A539-801A8126A406}"/>
    <dgm:cxn modelId="{A0CE5625-1A7A-4A9B-A88E-934FA6F0CA42}" type="presOf" srcId="{E91150F8-47D6-4518-922D-5EDC13381C96}" destId="{91742839-90A3-423B-8FA6-DDA32D7C9C21}" srcOrd="0" destOrd="0" presId="urn:microsoft.com/office/officeart/2005/8/layout/vList4"/>
    <dgm:cxn modelId="{8D1AB628-E786-400D-9CAA-1C046DB8410D}" srcId="{DE467774-01A6-455E-BC50-8105FA9ADEF6}" destId="{1DF4F089-FD8E-47E6-9309-0B0E8640E61A}" srcOrd="1" destOrd="0" parTransId="{CB59856D-D037-4DDF-A16B-F100871BD3B5}" sibTransId="{45657C6F-A78F-48FB-A8FA-901AD3EAFB04}"/>
    <dgm:cxn modelId="{DA4E7487-5651-48BD-90F2-44DFA3A69F54}" type="presOf" srcId="{A29CA0D9-A4BF-4C08-8F16-6BEC4A7440D6}" destId="{593AA564-F21F-4453-9DBE-121B28C2DBA2}" srcOrd="0" destOrd="2" presId="urn:microsoft.com/office/officeart/2005/8/layout/vList4"/>
    <dgm:cxn modelId="{CED27668-D94E-4D7A-B23F-28897269C264}" type="presOf" srcId="{A7A4B4F2-972C-4705-BB9E-7657F9F7B3A4}" destId="{EA4DCC0D-1D4D-4E33-A8F0-718C882794E2}" srcOrd="1" destOrd="1" presId="urn:microsoft.com/office/officeart/2005/8/layout/vList4"/>
    <dgm:cxn modelId="{97CA6783-B591-466D-8F0B-7350022C3DC2}" type="presOf" srcId="{FACB0614-2642-4CD2-BBF3-3BDFB8A3FDF8}" destId="{593AA564-F21F-4453-9DBE-121B28C2DBA2}" srcOrd="0" destOrd="0" presId="urn:microsoft.com/office/officeart/2005/8/layout/vList4"/>
    <dgm:cxn modelId="{E68BEBCE-09E0-4FFB-B330-139E08703904}" type="presParOf" srcId="{91742839-90A3-423B-8FA6-DDA32D7C9C21}" destId="{4060AE36-4764-4321-9822-EF46C12FD065}" srcOrd="0" destOrd="0" presId="urn:microsoft.com/office/officeart/2005/8/layout/vList4"/>
    <dgm:cxn modelId="{3DBE5109-D8CC-4E96-A6AF-80A858D737EF}" type="presParOf" srcId="{4060AE36-4764-4321-9822-EF46C12FD065}" destId="{593AA564-F21F-4453-9DBE-121B28C2DBA2}" srcOrd="0" destOrd="0" presId="urn:microsoft.com/office/officeart/2005/8/layout/vList4"/>
    <dgm:cxn modelId="{44A5460C-4724-4A93-BD3C-870E63F5FE41}" type="presParOf" srcId="{4060AE36-4764-4321-9822-EF46C12FD065}" destId="{024F25A3-2772-443E-B045-AB3F1FDA7975}" srcOrd="1" destOrd="0" presId="urn:microsoft.com/office/officeart/2005/8/layout/vList4"/>
    <dgm:cxn modelId="{9E76AE53-D08F-4113-A11B-9598CB2AEF8E}" type="presParOf" srcId="{4060AE36-4764-4321-9822-EF46C12FD065}" destId="{91074246-B61D-43BF-9810-4F4F7AEDB92D}" srcOrd="2" destOrd="0" presId="urn:microsoft.com/office/officeart/2005/8/layout/vList4"/>
    <dgm:cxn modelId="{162236FC-C455-45FE-8FBD-4E7FC1C71A67}" type="presParOf" srcId="{91742839-90A3-423B-8FA6-DDA32D7C9C21}" destId="{D842CA5A-FFFC-427A-BFFC-71B29A1D196C}" srcOrd="1" destOrd="0" presId="urn:microsoft.com/office/officeart/2005/8/layout/vList4"/>
    <dgm:cxn modelId="{C75640C1-52E4-47DA-BF13-D748FDF07CCF}" type="presParOf" srcId="{91742839-90A3-423B-8FA6-DDA32D7C9C21}" destId="{F2DC7E82-E5D5-4125-BD1A-2EA1F5EA45ED}" srcOrd="2" destOrd="0" presId="urn:microsoft.com/office/officeart/2005/8/layout/vList4"/>
    <dgm:cxn modelId="{78C1032F-0DEA-467E-A472-79FA84E477DB}" type="presParOf" srcId="{F2DC7E82-E5D5-4125-BD1A-2EA1F5EA45ED}" destId="{68E1AD76-5C6C-42D5-AEE1-83252B238C7F}" srcOrd="0" destOrd="0" presId="urn:microsoft.com/office/officeart/2005/8/layout/vList4"/>
    <dgm:cxn modelId="{51383D70-EA4C-43AE-A12C-D4A4F2C498D9}" type="presParOf" srcId="{F2DC7E82-E5D5-4125-BD1A-2EA1F5EA45ED}" destId="{A5A82D74-33BA-4D28-A6A8-BBDFD40BCCD1}" srcOrd="1" destOrd="0" presId="urn:microsoft.com/office/officeart/2005/8/layout/vList4"/>
    <dgm:cxn modelId="{404ED6A0-F659-4360-BB46-97FB5900F056}" type="presParOf" srcId="{F2DC7E82-E5D5-4125-BD1A-2EA1F5EA45ED}" destId="{94E18725-ABB7-4754-835F-3CA9303EBD06}" srcOrd="2" destOrd="0" presId="urn:microsoft.com/office/officeart/2005/8/layout/vList4"/>
    <dgm:cxn modelId="{0A6B5F11-BEE6-4B7D-AD04-4F2223E5EC80}" type="presParOf" srcId="{91742839-90A3-423B-8FA6-DDA32D7C9C21}" destId="{83509359-778D-46EA-9234-D77D872B3B48}" srcOrd="3" destOrd="0" presId="urn:microsoft.com/office/officeart/2005/8/layout/vList4"/>
    <dgm:cxn modelId="{617C855E-1CB8-4E90-81D5-2F32EF6608F7}" type="presParOf" srcId="{91742839-90A3-423B-8FA6-DDA32D7C9C21}" destId="{175F9A84-06F4-449C-8385-A607E6C69C64}" srcOrd="4" destOrd="0" presId="urn:microsoft.com/office/officeart/2005/8/layout/vList4"/>
    <dgm:cxn modelId="{8634685F-41A0-4B0C-8B3D-ED66BF4CA555}" type="presParOf" srcId="{175F9A84-06F4-449C-8385-A607E6C69C64}" destId="{A4BB9B3A-DA38-45C6-9C06-190AA43D5A20}" srcOrd="0" destOrd="0" presId="urn:microsoft.com/office/officeart/2005/8/layout/vList4"/>
    <dgm:cxn modelId="{1D894A6F-66C0-40CB-BEED-4B9E9367BD5C}" type="presParOf" srcId="{175F9A84-06F4-449C-8385-A607E6C69C64}" destId="{2F5DFF51-DC69-4659-A4BC-77B561970BEF}" srcOrd="1" destOrd="0" presId="urn:microsoft.com/office/officeart/2005/8/layout/vList4"/>
    <dgm:cxn modelId="{61765F57-F2A2-4C48-B909-6FCFEF100D71}" type="presParOf" srcId="{175F9A84-06F4-449C-8385-A607E6C69C64}" destId="{EA4DCC0D-1D4D-4E33-A8F0-718C882794E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1150F8-47D6-4518-922D-5EDC13381C96}" type="doc">
      <dgm:prSet loTypeId="urn:microsoft.com/office/officeart/2005/8/layout/vList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uk-UA"/>
        </a:p>
      </dgm:t>
    </dgm:pt>
    <dgm:pt modelId="{FACB0614-2642-4CD2-BBF3-3BDFB8A3FDF8}">
      <dgm:prSet phldrT="[Текст]" custT="1"/>
      <dgm:spPr/>
      <dgm:t>
        <a:bodyPr/>
        <a:lstStyle/>
        <a:p>
          <a:pPr algn="l"/>
          <a:r>
            <a:rPr lang="uk-UA" sz="2400" b="1" i="1" dirty="0" smtClean="0"/>
            <a:t>ст. викладач Васьків О.М.</a:t>
          </a:r>
          <a:endParaRPr lang="uk-UA" sz="2400" dirty="0"/>
        </a:p>
      </dgm:t>
    </dgm:pt>
    <dgm:pt modelId="{E13EF6AF-E18B-4FCD-BD13-11BB69C672AA}" type="parTrans" cxnId="{E0A88562-A9C6-4A51-94A2-7B2074F679D3}">
      <dgm:prSet/>
      <dgm:spPr/>
      <dgm:t>
        <a:bodyPr/>
        <a:lstStyle/>
        <a:p>
          <a:endParaRPr lang="uk-UA"/>
        </a:p>
      </dgm:t>
    </dgm:pt>
    <dgm:pt modelId="{08BC1B7D-5D81-42AD-81D5-5BE9524DF512}" type="sibTrans" cxnId="{E0A88562-A9C6-4A51-94A2-7B2074F679D3}">
      <dgm:prSet/>
      <dgm:spPr/>
      <dgm:t>
        <a:bodyPr/>
        <a:lstStyle/>
        <a:p>
          <a:endParaRPr lang="uk-UA"/>
        </a:p>
      </dgm:t>
    </dgm:pt>
    <dgm:pt modelId="{DE467774-01A6-455E-BC50-8105FA9ADEF6}">
      <dgm:prSet phldrT="[Текст]" custT="1"/>
      <dgm:spPr/>
      <dgm:t>
        <a:bodyPr/>
        <a:lstStyle/>
        <a:p>
          <a:r>
            <a:rPr lang="uk-UA" sz="2400" b="1" i="1" dirty="0" smtClean="0"/>
            <a:t>ст. викладач Ситник В.Ю.</a:t>
          </a:r>
          <a:endParaRPr lang="uk-UA" sz="2400" dirty="0"/>
        </a:p>
      </dgm:t>
    </dgm:pt>
    <dgm:pt modelId="{8085060A-948A-4013-8A87-28B7D22A4A32}" type="parTrans" cxnId="{8623ACFB-0434-481E-A25E-463200DCF819}">
      <dgm:prSet/>
      <dgm:spPr/>
      <dgm:t>
        <a:bodyPr/>
        <a:lstStyle/>
        <a:p>
          <a:endParaRPr lang="uk-UA"/>
        </a:p>
      </dgm:t>
    </dgm:pt>
    <dgm:pt modelId="{6916BEBE-C5E6-41A8-A539-801A8126A406}" type="sibTrans" cxnId="{8623ACFB-0434-481E-A25E-463200DCF819}">
      <dgm:prSet/>
      <dgm:spPr/>
      <dgm:t>
        <a:bodyPr/>
        <a:lstStyle/>
        <a:p>
          <a:endParaRPr lang="uk-UA"/>
        </a:p>
      </dgm:t>
    </dgm:pt>
    <dgm:pt modelId="{330B3E89-6E7F-4CC3-9D93-BA69321FA3CE}">
      <dgm:prSet phldrT="[Текст]" custT="1"/>
      <dgm:spPr/>
      <dgm:t>
        <a:bodyPr/>
        <a:lstStyle/>
        <a:p>
          <a:pPr algn="just"/>
          <a:r>
            <a:rPr lang="uk-UA" sz="1900" dirty="0" smtClean="0"/>
            <a:t>Математичні моделі розвитку виробництва підприємств за умов стохастичності ринкового середовища; </a:t>
          </a:r>
          <a:endParaRPr lang="uk-UA" sz="1900" dirty="0"/>
        </a:p>
      </dgm:t>
    </dgm:pt>
    <dgm:pt modelId="{BDFC5745-0501-4A8D-8A13-C8952425465A}" type="parTrans" cxnId="{8A81FB45-332B-4CE3-B208-3F087ABA7CF3}">
      <dgm:prSet/>
      <dgm:spPr/>
      <dgm:t>
        <a:bodyPr/>
        <a:lstStyle/>
        <a:p>
          <a:endParaRPr lang="uk-UA"/>
        </a:p>
      </dgm:t>
    </dgm:pt>
    <dgm:pt modelId="{A6AA54EA-920E-46C3-8956-979DDFC56FA3}" type="sibTrans" cxnId="{8A81FB45-332B-4CE3-B208-3F087ABA7CF3}">
      <dgm:prSet/>
      <dgm:spPr/>
      <dgm:t>
        <a:bodyPr/>
        <a:lstStyle/>
        <a:p>
          <a:endParaRPr lang="uk-UA"/>
        </a:p>
      </dgm:t>
    </dgm:pt>
    <dgm:pt modelId="{1DF4F089-FD8E-47E6-9309-0B0E8640E61A}">
      <dgm:prSet custT="1"/>
      <dgm:spPr/>
      <dgm:t>
        <a:bodyPr/>
        <a:lstStyle/>
        <a:p>
          <a:r>
            <a:rPr lang="uk-UA" sz="1900" dirty="0" smtClean="0"/>
            <a:t>Інформаційні технології в економіці та управлінні;</a:t>
          </a:r>
          <a:endParaRPr lang="uk-UA" sz="2300" dirty="0"/>
        </a:p>
      </dgm:t>
    </dgm:pt>
    <dgm:pt modelId="{CB59856D-D037-4DDF-A16B-F100871BD3B5}" type="parTrans" cxnId="{8D1AB628-E786-400D-9CAA-1C046DB8410D}">
      <dgm:prSet/>
      <dgm:spPr/>
      <dgm:t>
        <a:bodyPr/>
        <a:lstStyle/>
        <a:p>
          <a:endParaRPr lang="uk-UA"/>
        </a:p>
      </dgm:t>
    </dgm:pt>
    <dgm:pt modelId="{45657C6F-A78F-48FB-A8FA-901AD3EAFB04}" type="sibTrans" cxnId="{8D1AB628-E786-400D-9CAA-1C046DB8410D}">
      <dgm:prSet/>
      <dgm:spPr/>
      <dgm:t>
        <a:bodyPr/>
        <a:lstStyle/>
        <a:p>
          <a:endParaRPr lang="uk-UA"/>
        </a:p>
      </dgm:t>
    </dgm:pt>
    <dgm:pt modelId="{EFD58C30-CC9E-4C59-B032-D22ED1DF4A48}">
      <dgm:prSet phldrT="[Текст]"/>
      <dgm:spPr/>
      <dgm:t>
        <a:bodyPr/>
        <a:lstStyle/>
        <a:p>
          <a:pPr algn="l"/>
          <a:endParaRPr lang="uk-UA" sz="1400" dirty="0"/>
        </a:p>
      </dgm:t>
    </dgm:pt>
    <dgm:pt modelId="{C0241E7F-A69F-4754-8A0B-F01237C31418}" type="sibTrans" cxnId="{DC5EFED8-4CD2-40C0-9A92-EB354DFAF1F8}">
      <dgm:prSet/>
      <dgm:spPr/>
      <dgm:t>
        <a:bodyPr/>
        <a:lstStyle/>
        <a:p>
          <a:endParaRPr lang="uk-UA"/>
        </a:p>
      </dgm:t>
    </dgm:pt>
    <dgm:pt modelId="{B2215DB5-C755-4800-9752-5582FE95E036}" type="parTrans" cxnId="{DC5EFED8-4CD2-40C0-9A92-EB354DFAF1F8}">
      <dgm:prSet/>
      <dgm:spPr/>
      <dgm:t>
        <a:bodyPr/>
        <a:lstStyle/>
        <a:p>
          <a:endParaRPr lang="uk-UA"/>
        </a:p>
      </dgm:t>
    </dgm:pt>
    <dgm:pt modelId="{32AAAFDC-1E60-4F00-9BB3-5BB2E94FB8E1}">
      <dgm:prSet phldrT="[Текст]" custT="1"/>
      <dgm:spPr/>
      <dgm:t>
        <a:bodyPr/>
        <a:lstStyle/>
        <a:p>
          <a:pPr algn="just"/>
          <a:r>
            <a:rPr lang="uk-UA" sz="1900" dirty="0" smtClean="0"/>
            <a:t>інформаційні технології в економіці та управлінні; моделювання та прогнозування соціально-економічних процесів</a:t>
          </a:r>
          <a:r>
            <a:rPr lang="uk-UA" sz="2100" dirty="0" smtClean="0"/>
            <a:t>.</a:t>
          </a:r>
          <a:endParaRPr lang="uk-UA" sz="2100" dirty="0"/>
        </a:p>
      </dgm:t>
    </dgm:pt>
    <dgm:pt modelId="{612E199D-8957-40B0-9887-5E1D7A4C06F7}" type="parTrans" cxnId="{2D17B8A2-D508-424E-A3F7-E6D9286763B5}">
      <dgm:prSet/>
      <dgm:spPr/>
      <dgm:t>
        <a:bodyPr/>
        <a:lstStyle/>
        <a:p>
          <a:endParaRPr lang="uk-UA"/>
        </a:p>
      </dgm:t>
    </dgm:pt>
    <dgm:pt modelId="{27046379-BD8F-4D00-8892-C29199B17213}" type="sibTrans" cxnId="{2D17B8A2-D508-424E-A3F7-E6D9286763B5}">
      <dgm:prSet/>
      <dgm:spPr/>
      <dgm:t>
        <a:bodyPr/>
        <a:lstStyle/>
        <a:p>
          <a:endParaRPr lang="uk-UA"/>
        </a:p>
      </dgm:t>
    </dgm:pt>
    <dgm:pt modelId="{364915C2-A884-4002-990F-1EA9B39C0723}">
      <dgm:prSet custT="1"/>
      <dgm:spPr/>
      <dgm:t>
        <a:bodyPr/>
        <a:lstStyle/>
        <a:p>
          <a:r>
            <a:rPr lang="uk-UA" sz="2300" dirty="0" err="1" smtClean="0"/>
            <a:t>комп</a:t>
          </a:r>
          <a:r>
            <a:rPr lang="en-US" sz="2300" dirty="0" smtClean="0"/>
            <a:t>’</a:t>
          </a:r>
          <a:r>
            <a:rPr lang="uk-UA" sz="2300" dirty="0" smtClean="0"/>
            <a:t>ютерні мережі.</a:t>
          </a:r>
          <a:endParaRPr lang="uk-UA" sz="2300" dirty="0"/>
        </a:p>
      </dgm:t>
    </dgm:pt>
    <dgm:pt modelId="{FF376964-20CA-4F27-98FF-0BC4DF0EC26C}" type="parTrans" cxnId="{44C061D3-3241-42FF-9BFD-FA34921C60F6}">
      <dgm:prSet/>
      <dgm:spPr/>
      <dgm:t>
        <a:bodyPr/>
        <a:lstStyle/>
        <a:p>
          <a:endParaRPr lang="uk-UA"/>
        </a:p>
      </dgm:t>
    </dgm:pt>
    <dgm:pt modelId="{524CE44D-0761-4CF2-944C-D11EFD593D01}" type="sibTrans" cxnId="{44C061D3-3241-42FF-9BFD-FA34921C60F6}">
      <dgm:prSet/>
      <dgm:spPr/>
      <dgm:t>
        <a:bodyPr/>
        <a:lstStyle/>
        <a:p>
          <a:endParaRPr lang="uk-UA"/>
        </a:p>
      </dgm:t>
    </dgm:pt>
    <dgm:pt modelId="{91742839-90A3-423B-8FA6-DDA32D7C9C21}" type="pres">
      <dgm:prSet presAssocID="{E91150F8-47D6-4518-922D-5EDC13381C9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060AE36-4764-4321-9822-EF46C12FD065}" type="pres">
      <dgm:prSet presAssocID="{FACB0614-2642-4CD2-BBF3-3BDFB8A3FDF8}" presName="comp" presStyleCnt="0"/>
      <dgm:spPr/>
    </dgm:pt>
    <dgm:pt modelId="{593AA564-F21F-4453-9DBE-121B28C2DBA2}" type="pres">
      <dgm:prSet presAssocID="{FACB0614-2642-4CD2-BBF3-3BDFB8A3FDF8}" presName="box" presStyleLbl="node1" presStyleIdx="0" presStyleCnt="2"/>
      <dgm:spPr/>
      <dgm:t>
        <a:bodyPr/>
        <a:lstStyle/>
        <a:p>
          <a:endParaRPr lang="uk-UA"/>
        </a:p>
      </dgm:t>
    </dgm:pt>
    <dgm:pt modelId="{024F25A3-2772-443E-B045-AB3F1FDA7975}" type="pres">
      <dgm:prSet presAssocID="{FACB0614-2642-4CD2-BBF3-3BDFB8A3FDF8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074246-B61D-43BF-9810-4F4F7AEDB92D}" type="pres">
      <dgm:prSet presAssocID="{FACB0614-2642-4CD2-BBF3-3BDFB8A3FDF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42CA5A-FFFC-427A-BFFC-71B29A1D196C}" type="pres">
      <dgm:prSet presAssocID="{08BC1B7D-5D81-42AD-81D5-5BE9524DF512}" presName="spacer" presStyleCnt="0"/>
      <dgm:spPr/>
    </dgm:pt>
    <dgm:pt modelId="{F2DC7E82-E5D5-4125-BD1A-2EA1F5EA45ED}" type="pres">
      <dgm:prSet presAssocID="{DE467774-01A6-455E-BC50-8105FA9ADEF6}" presName="comp" presStyleCnt="0"/>
      <dgm:spPr/>
    </dgm:pt>
    <dgm:pt modelId="{68E1AD76-5C6C-42D5-AEE1-83252B238C7F}" type="pres">
      <dgm:prSet presAssocID="{DE467774-01A6-455E-BC50-8105FA9ADEF6}" presName="box" presStyleLbl="node1" presStyleIdx="1" presStyleCnt="2"/>
      <dgm:spPr/>
      <dgm:t>
        <a:bodyPr/>
        <a:lstStyle/>
        <a:p>
          <a:endParaRPr lang="uk-UA"/>
        </a:p>
      </dgm:t>
    </dgm:pt>
    <dgm:pt modelId="{A5A82D74-33BA-4D28-A6A8-BBDFD40BCCD1}" type="pres">
      <dgm:prSet presAssocID="{DE467774-01A6-455E-BC50-8105FA9ADEF6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E18725-ABB7-4754-835F-3CA9303EBD06}" type="pres">
      <dgm:prSet presAssocID="{DE467774-01A6-455E-BC50-8105FA9ADEF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02EAD58-FB21-4814-A9A4-0F1A57C25765}" type="presOf" srcId="{1DF4F089-FD8E-47E6-9309-0B0E8640E61A}" destId="{94E18725-ABB7-4754-835F-3CA9303EBD06}" srcOrd="1" destOrd="1" presId="urn:microsoft.com/office/officeart/2005/8/layout/vList4"/>
    <dgm:cxn modelId="{E0A88562-A9C6-4A51-94A2-7B2074F679D3}" srcId="{E91150F8-47D6-4518-922D-5EDC13381C96}" destId="{FACB0614-2642-4CD2-BBF3-3BDFB8A3FDF8}" srcOrd="0" destOrd="0" parTransId="{E13EF6AF-E18B-4FCD-BD13-11BB69C672AA}" sibTransId="{08BC1B7D-5D81-42AD-81D5-5BE9524DF512}"/>
    <dgm:cxn modelId="{012EF56E-206F-4F5E-AD81-60A7F9D447CA}" type="presOf" srcId="{32AAAFDC-1E60-4F00-9BB3-5BB2E94FB8E1}" destId="{91074246-B61D-43BF-9810-4F4F7AEDB92D}" srcOrd="1" destOrd="2" presId="urn:microsoft.com/office/officeart/2005/8/layout/vList4"/>
    <dgm:cxn modelId="{C5CFFF59-D442-450F-8DA4-014CA8970C78}" type="presOf" srcId="{364915C2-A884-4002-990F-1EA9B39C0723}" destId="{94E18725-ABB7-4754-835F-3CA9303EBD06}" srcOrd="1" destOrd="2" presId="urn:microsoft.com/office/officeart/2005/8/layout/vList4"/>
    <dgm:cxn modelId="{5EE7C838-D737-4FE4-9245-C54394A18941}" type="presOf" srcId="{DE467774-01A6-455E-BC50-8105FA9ADEF6}" destId="{94E18725-ABB7-4754-835F-3CA9303EBD06}" srcOrd="1" destOrd="0" presId="urn:microsoft.com/office/officeart/2005/8/layout/vList4"/>
    <dgm:cxn modelId="{DC5EFED8-4CD2-40C0-9A92-EB354DFAF1F8}" srcId="{FACB0614-2642-4CD2-BBF3-3BDFB8A3FDF8}" destId="{EFD58C30-CC9E-4C59-B032-D22ED1DF4A48}" srcOrd="2" destOrd="0" parTransId="{B2215DB5-C755-4800-9752-5582FE95E036}" sibTransId="{C0241E7F-A69F-4754-8A0B-F01237C31418}"/>
    <dgm:cxn modelId="{FF1A5EB8-DF0A-41FD-90BC-D7E9A43E1748}" type="presOf" srcId="{DE467774-01A6-455E-BC50-8105FA9ADEF6}" destId="{68E1AD76-5C6C-42D5-AEE1-83252B238C7F}" srcOrd="0" destOrd="0" presId="urn:microsoft.com/office/officeart/2005/8/layout/vList4"/>
    <dgm:cxn modelId="{8A81FB45-332B-4CE3-B208-3F087ABA7CF3}" srcId="{FACB0614-2642-4CD2-BBF3-3BDFB8A3FDF8}" destId="{330B3E89-6E7F-4CC3-9D93-BA69321FA3CE}" srcOrd="0" destOrd="0" parTransId="{BDFC5745-0501-4A8D-8A13-C8952425465A}" sibTransId="{A6AA54EA-920E-46C3-8956-979DDFC56FA3}"/>
    <dgm:cxn modelId="{E55CD852-6832-45D2-A8E8-AA5ED8DE1C2B}" type="presOf" srcId="{FACB0614-2642-4CD2-BBF3-3BDFB8A3FDF8}" destId="{593AA564-F21F-4453-9DBE-121B28C2DBA2}" srcOrd="0" destOrd="0" presId="urn:microsoft.com/office/officeart/2005/8/layout/vList4"/>
    <dgm:cxn modelId="{4BD141E5-64F0-43AF-B3B0-706508B684CC}" type="presOf" srcId="{330B3E89-6E7F-4CC3-9D93-BA69321FA3CE}" destId="{593AA564-F21F-4453-9DBE-121B28C2DBA2}" srcOrd="0" destOrd="1" presId="urn:microsoft.com/office/officeart/2005/8/layout/vList4"/>
    <dgm:cxn modelId="{2D17B8A2-D508-424E-A3F7-E6D9286763B5}" srcId="{FACB0614-2642-4CD2-BBF3-3BDFB8A3FDF8}" destId="{32AAAFDC-1E60-4F00-9BB3-5BB2E94FB8E1}" srcOrd="1" destOrd="0" parTransId="{612E199D-8957-40B0-9887-5E1D7A4C06F7}" sibTransId="{27046379-BD8F-4D00-8892-C29199B17213}"/>
    <dgm:cxn modelId="{204F0F48-BC89-4865-A944-4780519E96C5}" type="presOf" srcId="{EFD58C30-CC9E-4C59-B032-D22ED1DF4A48}" destId="{91074246-B61D-43BF-9810-4F4F7AEDB92D}" srcOrd="1" destOrd="3" presId="urn:microsoft.com/office/officeart/2005/8/layout/vList4"/>
    <dgm:cxn modelId="{44C061D3-3241-42FF-9BFD-FA34921C60F6}" srcId="{DE467774-01A6-455E-BC50-8105FA9ADEF6}" destId="{364915C2-A884-4002-990F-1EA9B39C0723}" srcOrd="1" destOrd="0" parTransId="{FF376964-20CA-4F27-98FF-0BC4DF0EC26C}" sibTransId="{524CE44D-0761-4CF2-944C-D11EFD593D01}"/>
    <dgm:cxn modelId="{8623ACFB-0434-481E-A25E-463200DCF819}" srcId="{E91150F8-47D6-4518-922D-5EDC13381C96}" destId="{DE467774-01A6-455E-BC50-8105FA9ADEF6}" srcOrd="1" destOrd="0" parTransId="{8085060A-948A-4013-8A87-28B7D22A4A32}" sibTransId="{6916BEBE-C5E6-41A8-A539-801A8126A406}"/>
    <dgm:cxn modelId="{4B8342C8-DA82-4464-B0C3-524AEC811041}" type="presOf" srcId="{364915C2-A884-4002-990F-1EA9B39C0723}" destId="{68E1AD76-5C6C-42D5-AEE1-83252B238C7F}" srcOrd="0" destOrd="2" presId="urn:microsoft.com/office/officeart/2005/8/layout/vList4"/>
    <dgm:cxn modelId="{582C18D8-1078-4862-9B9D-282CE909DF1D}" type="presOf" srcId="{EFD58C30-CC9E-4C59-B032-D22ED1DF4A48}" destId="{593AA564-F21F-4453-9DBE-121B28C2DBA2}" srcOrd="0" destOrd="3" presId="urn:microsoft.com/office/officeart/2005/8/layout/vList4"/>
    <dgm:cxn modelId="{8D1AB628-E786-400D-9CAA-1C046DB8410D}" srcId="{DE467774-01A6-455E-BC50-8105FA9ADEF6}" destId="{1DF4F089-FD8E-47E6-9309-0B0E8640E61A}" srcOrd="0" destOrd="0" parTransId="{CB59856D-D037-4DDF-A16B-F100871BD3B5}" sibTransId="{45657C6F-A78F-48FB-A8FA-901AD3EAFB04}"/>
    <dgm:cxn modelId="{58BCEA4E-918D-48AD-80A1-D2D56438099F}" type="presOf" srcId="{FACB0614-2642-4CD2-BBF3-3BDFB8A3FDF8}" destId="{91074246-B61D-43BF-9810-4F4F7AEDB92D}" srcOrd="1" destOrd="0" presId="urn:microsoft.com/office/officeart/2005/8/layout/vList4"/>
    <dgm:cxn modelId="{1A0B79DE-AD68-4978-9C98-429F799FB87B}" type="presOf" srcId="{330B3E89-6E7F-4CC3-9D93-BA69321FA3CE}" destId="{91074246-B61D-43BF-9810-4F4F7AEDB92D}" srcOrd="1" destOrd="1" presId="urn:microsoft.com/office/officeart/2005/8/layout/vList4"/>
    <dgm:cxn modelId="{02269EA0-2672-46DA-AAD3-AB3389B998B2}" type="presOf" srcId="{E91150F8-47D6-4518-922D-5EDC13381C96}" destId="{91742839-90A3-423B-8FA6-DDA32D7C9C21}" srcOrd="0" destOrd="0" presId="urn:microsoft.com/office/officeart/2005/8/layout/vList4"/>
    <dgm:cxn modelId="{686F2141-D5F7-49C4-B2A7-31ADFECD3E01}" type="presOf" srcId="{32AAAFDC-1E60-4F00-9BB3-5BB2E94FB8E1}" destId="{593AA564-F21F-4453-9DBE-121B28C2DBA2}" srcOrd="0" destOrd="2" presId="urn:microsoft.com/office/officeart/2005/8/layout/vList4"/>
    <dgm:cxn modelId="{C3C01B00-020F-43C2-BF99-FB4973EE1883}" type="presOf" srcId="{1DF4F089-FD8E-47E6-9309-0B0E8640E61A}" destId="{68E1AD76-5C6C-42D5-AEE1-83252B238C7F}" srcOrd="0" destOrd="1" presId="urn:microsoft.com/office/officeart/2005/8/layout/vList4"/>
    <dgm:cxn modelId="{E9D6E953-36B9-48AD-98EA-32DC7CA1F8A4}" type="presParOf" srcId="{91742839-90A3-423B-8FA6-DDA32D7C9C21}" destId="{4060AE36-4764-4321-9822-EF46C12FD065}" srcOrd="0" destOrd="0" presId="urn:microsoft.com/office/officeart/2005/8/layout/vList4"/>
    <dgm:cxn modelId="{B8B6CF84-1A19-430A-A22B-9137938B971A}" type="presParOf" srcId="{4060AE36-4764-4321-9822-EF46C12FD065}" destId="{593AA564-F21F-4453-9DBE-121B28C2DBA2}" srcOrd="0" destOrd="0" presId="urn:microsoft.com/office/officeart/2005/8/layout/vList4"/>
    <dgm:cxn modelId="{064F4EB0-A54B-4372-BF02-4D01B0D07E4B}" type="presParOf" srcId="{4060AE36-4764-4321-9822-EF46C12FD065}" destId="{024F25A3-2772-443E-B045-AB3F1FDA7975}" srcOrd="1" destOrd="0" presId="urn:microsoft.com/office/officeart/2005/8/layout/vList4"/>
    <dgm:cxn modelId="{22BB3950-B875-4FC6-B297-ECE1E9A02C99}" type="presParOf" srcId="{4060AE36-4764-4321-9822-EF46C12FD065}" destId="{91074246-B61D-43BF-9810-4F4F7AEDB92D}" srcOrd="2" destOrd="0" presId="urn:microsoft.com/office/officeart/2005/8/layout/vList4"/>
    <dgm:cxn modelId="{287AD528-8103-4D50-92C4-5D9CBFC4C565}" type="presParOf" srcId="{91742839-90A3-423B-8FA6-DDA32D7C9C21}" destId="{D842CA5A-FFFC-427A-BFFC-71B29A1D196C}" srcOrd="1" destOrd="0" presId="urn:microsoft.com/office/officeart/2005/8/layout/vList4"/>
    <dgm:cxn modelId="{D6AEFE30-A1F7-46D6-86F6-F18BBFDF6762}" type="presParOf" srcId="{91742839-90A3-423B-8FA6-DDA32D7C9C21}" destId="{F2DC7E82-E5D5-4125-BD1A-2EA1F5EA45ED}" srcOrd="2" destOrd="0" presId="urn:microsoft.com/office/officeart/2005/8/layout/vList4"/>
    <dgm:cxn modelId="{0C5ECE13-3B9B-4F44-A1C0-0856067AB7FA}" type="presParOf" srcId="{F2DC7E82-E5D5-4125-BD1A-2EA1F5EA45ED}" destId="{68E1AD76-5C6C-42D5-AEE1-83252B238C7F}" srcOrd="0" destOrd="0" presId="urn:microsoft.com/office/officeart/2005/8/layout/vList4"/>
    <dgm:cxn modelId="{A905AEA5-A47E-43F3-A09A-A04FA7885E02}" type="presParOf" srcId="{F2DC7E82-E5D5-4125-BD1A-2EA1F5EA45ED}" destId="{A5A82D74-33BA-4D28-A6A8-BBDFD40BCCD1}" srcOrd="1" destOrd="0" presId="urn:microsoft.com/office/officeart/2005/8/layout/vList4"/>
    <dgm:cxn modelId="{FB0AC10D-E88E-4BC5-B82F-3BC3CA6E3BA4}" type="presParOf" srcId="{F2DC7E82-E5D5-4125-BD1A-2EA1F5EA45ED}" destId="{94E18725-ABB7-4754-835F-3CA9303EBD0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D2162B-2BBC-4C45-B913-73B58E81FAA3}" type="doc">
      <dgm:prSet loTypeId="urn:microsoft.com/office/officeart/2005/8/layout/vList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uk-UA"/>
        </a:p>
      </dgm:t>
    </dgm:pt>
    <dgm:pt modelId="{6ED3C190-8169-4B8B-8591-8899B3D8DA46}">
      <dgm:prSet phldrT="[Текст]" custT="1"/>
      <dgm:spPr/>
      <dgm:t>
        <a:bodyPr/>
        <a:lstStyle/>
        <a:p>
          <a:pPr algn="l"/>
          <a:r>
            <a:rPr lang="uk-UA" sz="2200" b="1" dirty="0" smtClean="0"/>
            <a:t>УКРАЇНИ</a:t>
          </a:r>
          <a:endParaRPr lang="uk-UA" sz="2200" b="1" dirty="0"/>
        </a:p>
      </dgm:t>
    </dgm:pt>
    <dgm:pt modelId="{6A284BEC-956A-4707-BAB9-382094F4CFFF}" type="parTrans" cxnId="{2E7DEF6C-7890-4137-9F82-71833A15793E}">
      <dgm:prSet/>
      <dgm:spPr/>
      <dgm:t>
        <a:bodyPr/>
        <a:lstStyle/>
        <a:p>
          <a:endParaRPr lang="uk-UA"/>
        </a:p>
      </dgm:t>
    </dgm:pt>
    <dgm:pt modelId="{FBE46FE6-1F85-441A-892A-D5A277DBEAC9}" type="sibTrans" cxnId="{2E7DEF6C-7890-4137-9F82-71833A15793E}">
      <dgm:prSet/>
      <dgm:spPr/>
      <dgm:t>
        <a:bodyPr/>
        <a:lstStyle/>
        <a:p>
          <a:endParaRPr lang="uk-UA"/>
        </a:p>
      </dgm:t>
    </dgm:pt>
    <dgm:pt modelId="{BED1450A-B4AB-47CE-B92E-C2CD0F6C1E80}">
      <dgm:prSet phldrT="[Текст]" custT="1"/>
      <dgm:spPr/>
      <dgm:t>
        <a:bodyPr/>
        <a:lstStyle/>
        <a:p>
          <a:pPr algn="l"/>
          <a:r>
            <a:rPr lang="uk-UA" sz="2200" dirty="0" smtClean="0"/>
            <a:t>Національним університетом «Львівська політехніка», </a:t>
          </a:r>
          <a:endParaRPr lang="uk-UA" sz="2200" dirty="0"/>
        </a:p>
      </dgm:t>
    </dgm:pt>
    <dgm:pt modelId="{B06C2672-91E8-433F-9789-9201FCFE0B08}" type="parTrans" cxnId="{EA85DEE6-E706-46C1-867C-AE3A936C69F2}">
      <dgm:prSet/>
      <dgm:spPr/>
      <dgm:t>
        <a:bodyPr/>
        <a:lstStyle/>
        <a:p>
          <a:endParaRPr lang="uk-UA"/>
        </a:p>
      </dgm:t>
    </dgm:pt>
    <dgm:pt modelId="{AA52EAD6-D688-41D9-827C-284A887C7AD7}" type="sibTrans" cxnId="{EA85DEE6-E706-46C1-867C-AE3A936C69F2}">
      <dgm:prSet/>
      <dgm:spPr/>
      <dgm:t>
        <a:bodyPr/>
        <a:lstStyle/>
        <a:p>
          <a:endParaRPr lang="uk-UA"/>
        </a:p>
      </dgm:t>
    </dgm:pt>
    <dgm:pt modelId="{8FBD9B66-F77A-4AB0-9674-718053B2D683}">
      <dgm:prSet phldrT="[Текст]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2">
                  <a:lumMod val="50000"/>
                </a:schemeClr>
              </a:solidFill>
            </a:rPr>
            <a:t>ЄВРОПИ</a:t>
          </a:r>
          <a:endParaRPr lang="uk-UA" b="1" dirty="0">
            <a:solidFill>
              <a:schemeClr val="tx2">
                <a:lumMod val="50000"/>
              </a:schemeClr>
            </a:solidFill>
          </a:endParaRPr>
        </a:p>
      </dgm:t>
    </dgm:pt>
    <dgm:pt modelId="{689B0C5A-51E9-478A-AA34-BF77EB329C46}" type="parTrans" cxnId="{C3F79235-FCCF-418E-A38A-7D69A6DBFC86}">
      <dgm:prSet/>
      <dgm:spPr/>
      <dgm:t>
        <a:bodyPr/>
        <a:lstStyle/>
        <a:p>
          <a:endParaRPr lang="uk-UA"/>
        </a:p>
      </dgm:t>
    </dgm:pt>
    <dgm:pt modelId="{E557A39E-A2C9-4BC0-B66A-43AD4384E8BC}" type="sibTrans" cxnId="{C3F79235-FCCF-418E-A38A-7D69A6DBFC86}">
      <dgm:prSet/>
      <dgm:spPr/>
      <dgm:t>
        <a:bodyPr/>
        <a:lstStyle/>
        <a:p>
          <a:endParaRPr lang="uk-UA"/>
        </a:p>
      </dgm:t>
    </dgm:pt>
    <dgm:pt modelId="{AC555025-9232-47D8-AC3E-902524A55D14}">
      <dgm:prSet phldrT="[Текст]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Жешувським університетом (м. Жешув, Польща), </a:t>
          </a:r>
          <a:endParaRPr lang="uk-UA" dirty="0">
            <a:solidFill>
              <a:schemeClr val="tx2">
                <a:lumMod val="50000"/>
              </a:schemeClr>
            </a:solidFill>
          </a:endParaRPr>
        </a:p>
      </dgm:t>
    </dgm:pt>
    <dgm:pt modelId="{42AA810D-E7C6-4DD4-9865-A180B6297F8D}" type="parTrans" cxnId="{CC0AB477-9354-4AEE-8849-6461A42B8131}">
      <dgm:prSet/>
      <dgm:spPr/>
      <dgm:t>
        <a:bodyPr/>
        <a:lstStyle/>
        <a:p>
          <a:endParaRPr lang="uk-UA"/>
        </a:p>
      </dgm:t>
    </dgm:pt>
    <dgm:pt modelId="{26717911-6EAB-49F1-AEBE-5E3597AA412E}" type="sibTrans" cxnId="{CC0AB477-9354-4AEE-8849-6461A42B8131}">
      <dgm:prSet/>
      <dgm:spPr/>
      <dgm:t>
        <a:bodyPr/>
        <a:lstStyle/>
        <a:p>
          <a:endParaRPr lang="uk-UA"/>
        </a:p>
      </dgm:t>
    </dgm:pt>
    <dgm:pt modelId="{358F40F0-2D30-4A41-948F-4ED50BBFD819}">
      <dgm:prSet custT="1"/>
      <dgm:spPr/>
      <dgm:t>
        <a:bodyPr/>
        <a:lstStyle/>
        <a:p>
          <a:pPr algn="l"/>
          <a:r>
            <a:rPr lang="uk-UA" sz="2200" dirty="0" smtClean="0"/>
            <a:t>Нововолинським навчально-науковим інститутом економіки та менеджменту Тернопільського національного економічного університету, </a:t>
          </a:r>
        </a:p>
      </dgm:t>
    </dgm:pt>
    <dgm:pt modelId="{0627D7B6-A2AB-4E19-89AA-BFEC3FB516B4}" type="parTrans" cxnId="{EABA9FFB-1710-4C60-A970-D89AB40E1CCD}">
      <dgm:prSet/>
      <dgm:spPr/>
      <dgm:t>
        <a:bodyPr/>
        <a:lstStyle/>
        <a:p>
          <a:endParaRPr lang="uk-UA"/>
        </a:p>
      </dgm:t>
    </dgm:pt>
    <dgm:pt modelId="{F7AAE72E-6735-4AD3-BCA3-DC37DF38D233}" type="sibTrans" cxnId="{EABA9FFB-1710-4C60-A970-D89AB40E1CCD}">
      <dgm:prSet/>
      <dgm:spPr/>
      <dgm:t>
        <a:bodyPr/>
        <a:lstStyle/>
        <a:p>
          <a:endParaRPr lang="uk-UA"/>
        </a:p>
      </dgm:t>
    </dgm:pt>
    <dgm:pt modelId="{D060499A-F8EF-4140-B0FA-36020F4288DD}">
      <dgm:prSet custT="1"/>
      <dgm:spPr/>
      <dgm:t>
        <a:bodyPr/>
        <a:lstStyle/>
        <a:p>
          <a:pPr algn="l"/>
          <a:r>
            <a:rPr lang="uk-UA" sz="2200" dirty="0" smtClean="0"/>
            <a:t>Тернопільським інститутом соціальних та інформаційних технологій (ТІСІТ), </a:t>
          </a:r>
        </a:p>
      </dgm:t>
    </dgm:pt>
    <dgm:pt modelId="{E025D579-A5E1-4442-B9AD-EABA499EE580}" type="parTrans" cxnId="{3662AA50-9E8A-43E6-BE3A-A5BAA08FFB8E}">
      <dgm:prSet/>
      <dgm:spPr/>
      <dgm:t>
        <a:bodyPr/>
        <a:lstStyle/>
        <a:p>
          <a:endParaRPr lang="uk-UA"/>
        </a:p>
      </dgm:t>
    </dgm:pt>
    <dgm:pt modelId="{58B9E598-7399-43BD-9A2C-27DEEF93C746}" type="sibTrans" cxnId="{3662AA50-9E8A-43E6-BE3A-A5BAA08FFB8E}">
      <dgm:prSet/>
      <dgm:spPr/>
      <dgm:t>
        <a:bodyPr/>
        <a:lstStyle/>
        <a:p>
          <a:endParaRPr lang="uk-UA"/>
        </a:p>
      </dgm:t>
    </dgm:pt>
    <dgm:pt modelId="{AB56C380-702D-457B-A4FA-20999F535514}">
      <dgm:prSet custT="1"/>
      <dgm:spPr/>
      <dgm:t>
        <a:bodyPr/>
        <a:lstStyle/>
        <a:p>
          <a:pPr algn="l"/>
          <a:r>
            <a:rPr lang="uk-UA" sz="2200" dirty="0" smtClean="0"/>
            <a:t>Ужгородським торговельно-економічним інститутом КНТЕУ, </a:t>
          </a:r>
        </a:p>
      </dgm:t>
    </dgm:pt>
    <dgm:pt modelId="{DD473C5B-68B6-4C54-BB6F-4F9EB3CA4E46}" type="parTrans" cxnId="{0F439515-7AB1-4B55-98AE-232420B35EF0}">
      <dgm:prSet/>
      <dgm:spPr/>
      <dgm:t>
        <a:bodyPr/>
        <a:lstStyle/>
        <a:p>
          <a:endParaRPr lang="uk-UA"/>
        </a:p>
      </dgm:t>
    </dgm:pt>
    <dgm:pt modelId="{41D56C45-CD7A-486C-B244-5234510A84A5}" type="sibTrans" cxnId="{0F439515-7AB1-4B55-98AE-232420B35EF0}">
      <dgm:prSet/>
      <dgm:spPr/>
      <dgm:t>
        <a:bodyPr/>
        <a:lstStyle/>
        <a:p>
          <a:endParaRPr lang="uk-UA"/>
        </a:p>
      </dgm:t>
    </dgm:pt>
    <dgm:pt modelId="{07CCCA95-40FC-48BC-825D-206DACE0EF03}">
      <dgm:prSet custT="1"/>
      <dgm:spPr/>
      <dgm:t>
        <a:bodyPr/>
        <a:lstStyle/>
        <a:p>
          <a:pPr algn="l"/>
          <a:r>
            <a:rPr lang="uk-UA" sz="2200" dirty="0" smtClean="0"/>
            <a:t>Львівським торговельно-економічним університетом, </a:t>
          </a:r>
        </a:p>
      </dgm:t>
    </dgm:pt>
    <dgm:pt modelId="{176DE046-3A34-4551-A8B7-E231DBA6F4AB}" type="parTrans" cxnId="{7C4555A6-7AF0-4629-ACA7-30B6991BBCAC}">
      <dgm:prSet/>
      <dgm:spPr/>
      <dgm:t>
        <a:bodyPr/>
        <a:lstStyle/>
        <a:p>
          <a:endParaRPr lang="uk-UA"/>
        </a:p>
      </dgm:t>
    </dgm:pt>
    <dgm:pt modelId="{C41574BA-9C10-4001-A768-7E2566E01B32}" type="sibTrans" cxnId="{7C4555A6-7AF0-4629-ACA7-30B6991BBCAC}">
      <dgm:prSet/>
      <dgm:spPr/>
      <dgm:t>
        <a:bodyPr/>
        <a:lstStyle/>
        <a:p>
          <a:endParaRPr lang="uk-UA"/>
        </a:p>
      </dgm:t>
    </dgm:pt>
    <dgm:pt modelId="{C9C587D8-1225-4590-9D50-C1BB5803F185}">
      <dgm:prSet custT="1"/>
      <dgm:spPr/>
      <dgm:t>
        <a:bodyPr/>
        <a:lstStyle/>
        <a:p>
          <a:pPr algn="l"/>
          <a:r>
            <a:rPr lang="uk-UA" sz="2200" dirty="0" smtClean="0"/>
            <a:t>Українським католицьким університетом.</a:t>
          </a:r>
        </a:p>
      </dgm:t>
    </dgm:pt>
    <dgm:pt modelId="{25F5F620-DFD2-4343-81AE-DEB65CD3DB99}" type="parTrans" cxnId="{29E45A82-60D6-47F2-8A68-75F14BD13388}">
      <dgm:prSet/>
      <dgm:spPr/>
      <dgm:t>
        <a:bodyPr/>
        <a:lstStyle/>
        <a:p>
          <a:endParaRPr lang="uk-UA"/>
        </a:p>
      </dgm:t>
    </dgm:pt>
    <dgm:pt modelId="{DA52C72B-C2DF-4C37-8B40-EAAB66034711}" type="sibTrans" cxnId="{29E45A82-60D6-47F2-8A68-75F14BD13388}">
      <dgm:prSet/>
      <dgm:spPr/>
      <dgm:t>
        <a:bodyPr/>
        <a:lstStyle/>
        <a:p>
          <a:endParaRPr lang="uk-UA"/>
        </a:p>
      </dgm:t>
    </dgm:pt>
    <dgm:pt modelId="{0448A558-1861-4FFA-9998-0F52F2F18E07}">
      <dgm:prSet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Політехнікою Кошалінська (м. Кошалін, Польща), </a:t>
          </a:r>
        </a:p>
      </dgm:t>
    </dgm:pt>
    <dgm:pt modelId="{62EE0294-5CBF-4CE6-BE2E-7004E63A3FB8}" type="parTrans" cxnId="{CB7D6455-CCA6-4BF1-9429-D6E1B781BFFD}">
      <dgm:prSet/>
      <dgm:spPr/>
      <dgm:t>
        <a:bodyPr/>
        <a:lstStyle/>
        <a:p>
          <a:endParaRPr lang="uk-UA"/>
        </a:p>
      </dgm:t>
    </dgm:pt>
    <dgm:pt modelId="{442762D6-F83C-4216-B3E9-8E0B2633A4A2}" type="sibTrans" cxnId="{CB7D6455-CCA6-4BF1-9429-D6E1B781BFFD}">
      <dgm:prSet/>
      <dgm:spPr/>
      <dgm:t>
        <a:bodyPr/>
        <a:lstStyle/>
        <a:p>
          <a:endParaRPr lang="uk-UA"/>
        </a:p>
      </dgm:t>
    </dgm:pt>
    <dgm:pt modelId="{F4B8D7A1-C0A0-44AB-BA03-12A08781E051}">
      <dgm:prSet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Лодзька Політехніка  (м. Лодзь, Польща).</a:t>
          </a:r>
        </a:p>
      </dgm:t>
    </dgm:pt>
    <dgm:pt modelId="{45A39829-7397-43CA-BD2E-6BD34D72186B}" type="parTrans" cxnId="{F931EC7E-EDFF-4B60-955A-239C91DBF6D9}">
      <dgm:prSet/>
      <dgm:spPr/>
      <dgm:t>
        <a:bodyPr/>
        <a:lstStyle/>
        <a:p>
          <a:endParaRPr lang="uk-UA"/>
        </a:p>
      </dgm:t>
    </dgm:pt>
    <dgm:pt modelId="{617C05FC-9836-426F-972C-CDB383A3443A}" type="sibTrans" cxnId="{F931EC7E-EDFF-4B60-955A-239C91DBF6D9}">
      <dgm:prSet/>
      <dgm:spPr/>
      <dgm:t>
        <a:bodyPr/>
        <a:lstStyle/>
        <a:p>
          <a:endParaRPr lang="uk-UA"/>
        </a:p>
      </dgm:t>
    </dgm:pt>
    <dgm:pt modelId="{DEC57736-3820-4699-9897-0675036B76A0}" type="pres">
      <dgm:prSet presAssocID="{82D2162B-2BBC-4C45-B913-73B58E81FAA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859AA45-0380-4D37-A56A-597CAF7BE61D}" type="pres">
      <dgm:prSet presAssocID="{6ED3C190-8169-4B8B-8591-8899B3D8DA46}" presName="comp" presStyleCnt="0"/>
      <dgm:spPr/>
    </dgm:pt>
    <dgm:pt modelId="{33DE6CF0-7EBE-4BFC-B64B-CC63F5C6404E}" type="pres">
      <dgm:prSet presAssocID="{6ED3C190-8169-4B8B-8591-8899B3D8DA46}" presName="box" presStyleLbl="node1" presStyleIdx="0" presStyleCnt="2" custScaleY="256210" custLinFactNeighborY="-5550"/>
      <dgm:spPr/>
      <dgm:t>
        <a:bodyPr/>
        <a:lstStyle/>
        <a:p>
          <a:endParaRPr lang="uk-UA"/>
        </a:p>
      </dgm:t>
    </dgm:pt>
    <dgm:pt modelId="{E1891DE8-F754-4D99-B6ED-3889CCAE9D38}" type="pres">
      <dgm:prSet presAssocID="{6ED3C190-8169-4B8B-8591-8899B3D8DA46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EC9345-A07B-4AED-A5F5-EB8B27AED57C}" type="pres">
      <dgm:prSet presAssocID="{6ED3C190-8169-4B8B-8591-8899B3D8DA4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12EA62-EC45-4B07-AF96-037724EE73B0}" type="pres">
      <dgm:prSet presAssocID="{FBE46FE6-1F85-441A-892A-D5A277DBEAC9}" presName="spacer" presStyleCnt="0"/>
      <dgm:spPr/>
    </dgm:pt>
    <dgm:pt modelId="{BB77A223-48A1-4400-AA2D-D180E4E1AD30}" type="pres">
      <dgm:prSet presAssocID="{8FBD9B66-F77A-4AB0-9674-718053B2D683}" presName="comp" presStyleCnt="0"/>
      <dgm:spPr/>
    </dgm:pt>
    <dgm:pt modelId="{79E5A440-09C9-4A21-A6EC-9D921DF2C5F3}" type="pres">
      <dgm:prSet presAssocID="{8FBD9B66-F77A-4AB0-9674-718053B2D683}" presName="box" presStyleLbl="node1" presStyleIdx="1" presStyleCnt="2"/>
      <dgm:spPr/>
      <dgm:t>
        <a:bodyPr/>
        <a:lstStyle/>
        <a:p>
          <a:endParaRPr lang="uk-UA"/>
        </a:p>
      </dgm:t>
    </dgm:pt>
    <dgm:pt modelId="{EF36D7A9-C54F-4A7D-87AE-CF553380F9F1}" type="pres">
      <dgm:prSet presAssocID="{8FBD9B66-F77A-4AB0-9674-718053B2D683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3BECD31-3119-4B0A-BE75-154FE4580F45}" type="pres">
      <dgm:prSet presAssocID="{8FBD9B66-F77A-4AB0-9674-718053B2D68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D8C3E81-524F-4C35-9981-4D582663DAAF}" type="presOf" srcId="{0448A558-1861-4FFA-9998-0F52F2F18E07}" destId="{C3BECD31-3119-4B0A-BE75-154FE4580F45}" srcOrd="1" destOrd="2" presId="urn:microsoft.com/office/officeart/2005/8/layout/vList4"/>
    <dgm:cxn modelId="{785E2B15-D9FF-4D35-83A0-D53E73B8750D}" type="presOf" srcId="{07CCCA95-40FC-48BC-825D-206DACE0EF03}" destId="{A0EC9345-A07B-4AED-A5F5-EB8B27AED57C}" srcOrd="1" destOrd="5" presId="urn:microsoft.com/office/officeart/2005/8/layout/vList4"/>
    <dgm:cxn modelId="{0F439515-7AB1-4B55-98AE-232420B35EF0}" srcId="{6ED3C190-8169-4B8B-8591-8899B3D8DA46}" destId="{AB56C380-702D-457B-A4FA-20999F535514}" srcOrd="3" destOrd="0" parTransId="{DD473C5B-68B6-4C54-BB6F-4F9EB3CA4E46}" sibTransId="{41D56C45-CD7A-486C-B244-5234510A84A5}"/>
    <dgm:cxn modelId="{8028FBB7-3765-442D-A590-7EFC79663D68}" type="presOf" srcId="{F4B8D7A1-C0A0-44AB-BA03-12A08781E051}" destId="{C3BECD31-3119-4B0A-BE75-154FE4580F45}" srcOrd="1" destOrd="3" presId="urn:microsoft.com/office/officeart/2005/8/layout/vList4"/>
    <dgm:cxn modelId="{29E45A82-60D6-47F2-8A68-75F14BD13388}" srcId="{6ED3C190-8169-4B8B-8591-8899B3D8DA46}" destId="{C9C587D8-1225-4590-9D50-C1BB5803F185}" srcOrd="5" destOrd="0" parTransId="{25F5F620-DFD2-4343-81AE-DEB65CD3DB99}" sibTransId="{DA52C72B-C2DF-4C37-8B40-EAAB66034711}"/>
    <dgm:cxn modelId="{B16413E6-4B51-46FD-BA70-EE25EB6D91D6}" type="presOf" srcId="{C9C587D8-1225-4590-9D50-C1BB5803F185}" destId="{A0EC9345-A07B-4AED-A5F5-EB8B27AED57C}" srcOrd="1" destOrd="6" presId="urn:microsoft.com/office/officeart/2005/8/layout/vList4"/>
    <dgm:cxn modelId="{58809FCB-A6D9-46B6-99F9-4F356C6D551D}" type="presOf" srcId="{07CCCA95-40FC-48BC-825D-206DACE0EF03}" destId="{33DE6CF0-7EBE-4BFC-B64B-CC63F5C6404E}" srcOrd="0" destOrd="5" presId="urn:microsoft.com/office/officeart/2005/8/layout/vList4"/>
    <dgm:cxn modelId="{F931EC7E-EDFF-4B60-955A-239C91DBF6D9}" srcId="{8FBD9B66-F77A-4AB0-9674-718053B2D683}" destId="{F4B8D7A1-C0A0-44AB-BA03-12A08781E051}" srcOrd="2" destOrd="0" parTransId="{45A39829-7397-43CA-BD2E-6BD34D72186B}" sibTransId="{617C05FC-9836-426F-972C-CDB383A3443A}"/>
    <dgm:cxn modelId="{C3F79235-FCCF-418E-A38A-7D69A6DBFC86}" srcId="{82D2162B-2BBC-4C45-B913-73B58E81FAA3}" destId="{8FBD9B66-F77A-4AB0-9674-718053B2D683}" srcOrd="1" destOrd="0" parTransId="{689B0C5A-51E9-478A-AA34-BF77EB329C46}" sibTransId="{E557A39E-A2C9-4BC0-B66A-43AD4384E8BC}"/>
    <dgm:cxn modelId="{859EB5CF-1E68-4112-A34B-FB19570FDAFC}" type="presOf" srcId="{C9C587D8-1225-4590-9D50-C1BB5803F185}" destId="{33DE6CF0-7EBE-4BFC-B64B-CC63F5C6404E}" srcOrd="0" destOrd="6" presId="urn:microsoft.com/office/officeart/2005/8/layout/vList4"/>
    <dgm:cxn modelId="{7C4555A6-7AF0-4629-ACA7-30B6991BBCAC}" srcId="{6ED3C190-8169-4B8B-8591-8899B3D8DA46}" destId="{07CCCA95-40FC-48BC-825D-206DACE0EF03}" srcOrd="4" destOrd="0" parTransId="{176DE046-3A34-4551-A8B7-E231DBA6F4AB}" sibTransId="{C41574BA-9C10-4001-A768-7E2566E01B32}"/>
    <dgm:cxn modelId="{EA85DEE6-E706-46C1-867C-AE3A936C69F2}" srcId="{6ED3C190-8169-4B8B-8591-8899B3D8DA46}" destId="{BED1450A-B4AB-47CE-B92E-C2CD0F6C1E80}" srcOrd="0" destOrd="0" parTransId="{B06C2672-91E8-433F-9789-9201FCFE0B08}" sibTransId="{AA52EAD6-D688-41D9-827C-284A887C7AD7}"/>
    <dgm:cxn modelId="{A5759496-5335-475C-BF28-F8202CF50853}" type="presOf" srcId="{BED1450A-B4AB-47CE-B92E-C2CD0F6C1E80}" destId="{A0EC9345-A07B-4AED-A5F5-EB8B27AED57C}" srcOrd="1" destOrd="1" presId="urn:microsoft.com/office/officeart/2005/8/layout/vList4"/>
    <dgm:cxn modelId="{5CB33036-38F3-4C5B-B4BF-8913A0A90838}" type="presOf" srcId="{0448A558-1861-4FFA-9998-0F52F2F18E07}" destId="{79E5A440-09C9-4A21-A6EC-9D921DF2C5F3}" srcOrd="0" destOrd="2" presId="urn:microsoft.com/office/officeart/2005/8/layout/vList4"/>
    <dgm:cxn modelId="{3662AA50-9E8A-43E6-BE3A-A5BAA08FFB8E}" srcId="{6ED3C190-8169-4B8B-8591-8899B3D8DA46}" destId="{D060499A-F8EF-4140-B0FA-36020F4288DD}" srcOrd="2" destOrd="0" parTransId="{E025D579-A5E1-4442-B9AD-EABA499EE580}" sibTransId="{58B9E598-7399-43BD-9A2C-27DEEF93C746}"/>
    <dgm:cxn modelId="{78BF9D91-6203-45CF-B3CE-602940A30FA9}" type="presOf" srcId="{6ED3C190-8169-4B8B-8591-8899B3D8DA46}" destId="{A0EC9345-A07B-4AED-A5F5-EB8B27AED57C}" srcOrd="1" destOrd="0" presId="urn:microsoft.com/office/officeart/2005/8/layout/vList4"/>
    <dgm:cxn modelId="{AC2D8EA5-AA5D-43DA-AFB1-A955BCB148FB}" type="presOf" srcId="{358F40F0-2D30-4A41-948F-4ED50BBFD819}" destId="{33DE6CF0-7EBE-4BFC-B64B-CC63F5C6404E}" srcOrd="0" destOrd="2" presId="urn:microsoft.com/office/officeart/2005/8/layout/vList4"/>
    <dgm:cxn modelId="{CA2FC5F7-8175-4C3E-9685-611723526172}" type="presOf" srcId="{D060499A-F8EF-4140-B0FA-36020F4288DD}" destId="{33DE6CF0-7EBE-4BFC-B64B-CC63F5C6404E}" srcOrd="0" destOrd="3" presId="urn:microsoft.com/office/officeart/2005/8/layout/vList4"/>
    <dgm:cxn modelId="{572B7464-58F7-48B9-B592-A7A339C6FA48}" type="presOf" srcId="{AB56C380-702D-457B-A4FA-20999F535514}" destId="{A0EC9345-A07B-4AED-A5F5-EB8B27AED57C}" srcOrd="1" destOrd="4" presId="urn:microsoft.com/office/officeart/2005/8/layout/vList4"/>
    <dgm:cxn modelId="{CB7D6455-CCA6-4BF1-9429-D6E1B781BFFD}" srcId="{8FBD9B66-F77A-4AB0-9674-718053B2D683}" destId="{0448A558-1861-4FFA-9998-0F52F2F18E07}" srcOrd="1" destOrd="0" parTransId="{62EE0294-5CBF-4CE6-BE2E-7004E63A3FB8}" sibTransId="{442762D6-F83C-4216-B3E9-8E0B2633A4A2}"/>
    <dgm:cxn modelId="{9C3E8D2D-DE8C-4C45-BDD2-8CA0339E54B2}" type="presOf" srcId="{AB56C380-702D-457B-A4FA-20999F535514}" destId="{33DE6CF0-7EBE-4BFC-B64B-CC63F5C6404E}" srcOrd="0" destOrd="4" presId="urn:microsoft.com/office/officeart/2005/8/layout/vList4"/>
    <dgm:cxn modelId="{983A3B3B-0694-459D-9D6D-DD636026A0FE}" type="presOf" srcId="{8FBD9B66-F77A-4AB0-9674-718053B2D683}" destId="{C3BECD31-3119-4B0A-BE75-154FE4580F45}" srcOrd="1" destOrd="0" presId="urn:microsoft.com/office/officeart/2005/8/layout/vList4"/>
    <dgm:cxn modelId="{B0021CDA-2E10-4AFA-A5A4-297C7441E2DE}" type="presOf" srcId="{82D2162B-2BBC-4C45-B913-73B58E81FAA3}" destId="{DEC57736-3820-4699-9897-0675036B76A0}" srcOrd="0" destOrd="0" presId="urn:microsoft.com/office/officeart/2005/8/layout/vList4"/>
    <dgm:cxn modelId="{A9E1F7C4-FF3A-4C4B-A4F6-809630ADC856}" type="presOf" srcId="{AC555025-9232-47D8-AC3E-902524A55D14}" destId="{79E5A440-09C9-4A21-A6EC-9D921DF2C5F3}" srcOrd="0" destOrd="1" presId="urn:microsoft.com/office/officeart/2005/8/layout/vList4"/>
    <dgm:cxn modelId="{2E7DEF6C-7890-4137-9F82-71833A15793E}" srcId="{82D2162B-2BBC-4C45-B913-73B58E81FAA3}" destId="{6ED3C190-8169-4B8B-8591-8899B3D8DA46}" srcOrd="0" destOrd="0" parTransId="{6A284BEC-956A-4707-BAB9-382094F4CFFF}" sibTransId="{FBE46FE6-1F85-441A-892A-D5A277DBEAC9}"/>
    <dgm:cxn modelId="{6AB2DC94-DD58-46E3-A86E-AF1094A3CEA6}" type="presOf" srcId="{8FBD9B66-F77A-4AB0-9674-718053B2D683}" destId="{79E5A440-09C9-4A21-A6EC-9D921DF2C5F3}" srcOrd="0" destOrd="0" presId="urn:microsoft.com/office/officeart/2005/8/layout/vList4"/>
    <dgm:cxn modelId="{382E87EE-035C-4961-A899-CAA1046B1FA4}" type="presOf" srcId="{BED1450A-B4AB-47CE-B92E-C2CD0F6C1E80}" destId="{33DE6CF0-7EBE-4BFC-B64B-CC63F5C6404E}" srcOrd="0" destOrd="1" presId="urn:microsoft.com/office/officeart/2005/8/layout/vList4"/>
    <dgm:cxn modelId="{CC0AB477-9354-4AEE-8849-6461A42B8131}" srcId="{8FBD9B66-F77A-4AB0-9674-718053B2D683}" destId="{AC555025-9232-47D8-AC3E-902524A55D14}" srcOrd="0" destOrd="0" parTransId="{42AA810D-E7C6-4DD4-9865-A180B6297F8D}" sibTransId="{26717911-6EAB-49F1-AEBE-5E3597AA412E}"/>
    <dgm:cxn modelId="{1FDE75C2-8BA8-464F-B831-4DDC4C007400}" type="presOf" srcId="{358F40F0-2D30-4A41-948F-4ED50BBFD819}" destId="{A0EC9345-A07B-4AED-A5F5-EB8B27AED57C}" srcOrd="1" destOrd="2" presId="urn:microsoft.com/office/officeart/2005/8/layout/vList4"/>
    <dgm:cxn modelId="{46A512C1-D136-495D-94D7-33202450EEEE}" type="presOf" srcId="{AC555025-9232-47D8-AC3E-902524A55D14}" destId="{C3BECD31-3119-4B0A-BE75-154FE4580F45}" srcOrd="1" destOrd="1" presId="urn:microsoft.com/office/officeart/2005/8/layout/vList4"/>
    <dgm:cxn modelId="{EABA9FFB-1710-4C60-A970-D89AB40E1CCD}" srcId="{6ED3C190-8169-4B8B-8591-8899B3D8DA46}" destId="{358F40F0-2D30-4A41-948F-4ED50BBFD819}" srcOrd="1" destOrd="0" parTransId="{0627D7B6-A2AB-4E19-89AA-BFEC3FB516B4}" sibTransId="{F7AAE72E-6735-4AD3-BCA3-DC37DF38D233}"/>
    <dgm:cxn modelId="{F0199059-7FC4-4662-A50D-05422746194D}" type="presOf" srcId="{6ED3C190-8169-4B8B-8591-8899B3D8DA46}" destId="{33DE6CF0-7EBE-4BFC-B64B-CC63F5C6404E}" srcOrd="0" destOrd="0" presId="urn:microsoft.com/office/officeart/2005/8/layout/vList4"/>
    <dgm:cxn modelId="{30A4875D-6E16-40A4-B1D2-2055BF503F0F}" type="presOf" srcId="{D060499A-F8EF-4140-B0FA-36020F4288DD}" destId="{A0EC9345-A07B-4AED-A5F5-EB8B27AED57C}" srcOrd="1" destOrd="3" presId="urn:microsoft.com/office/officeart/2005/8/layout/vList4"/>
    <dgm:cxn modelId="{C2E61C64-109E-4B26-B213-32DD2A174FB4}" type="presOf" srcId="{F4B8D7A1-C0A0-44AB-BA03-12A08781E051}" destId="{79E5A440-09C9-4A21-A6EC-9D921DF2C5F3}" srcOrd="0" destOrd="3" presId="urn:microsoft.com/office/officeart/2005/8/layout/vList4"/>
    <dgm:cxn modelId="{6973EB28-9C99-4AB1-8920-C307BD6225DA}" type="presParOf" srcId="{DEC57736-3820-4699-9897-0675036B76A0}" destId="{9859AA45-0380-4D37-A56A-597CAF7BE61D}" srcOrd="0" destOrd="0" presId="urn:microsoft.com/office/officeart/2005/8/layout/vList4"/>
    <dgm:cxn modelId="{9A4F4BFB-2FD6-4AB2-982E-8E94C41C665B}" type="presParOf" srcId="{9859AA45-0380-4D37-A56A-597CAF7BE61D}" destId="{33DE6CF0-7EBE-4BFC-B64B-CC63F5C6404E}" srcOrd="0" destOrd="0" presId="urn:microsoft.com/office/officeart/2005/8/layout/vList4"/>
    <dgm:cxn modelId="{5D319802-E7CB-4C8A-A082-1C351F82884F}" type="presParOf" srcId="{9859AA45-0380-4D37-A56A-597CAF7BE61D}" destId="{E1891DE8-F754-4D99-B6ED-3889CCAE9D38}" srcOrd="1" destOrd="0" presId="urn:microsoft.com/office/officeart/2005/8/layout/vList4"/>
    <dgm:cxn modelId="{6E2BB2A9-8CD8-4A54-86C5-EE475727BBA9}" type="presParOf" srcId="{9859AA45-0380-4D37-A56A-597CAF7BE61D}" destId="{A0EC9345-A07B-4AED-A5F5-EB8B27AED57C}" srcOrd="2" destOrd="0" presId="urn:microsoft.com/office/officeart/2005/8/layout/vList4"/>
    <dgm:cxn modelId="{A47E519A-E49D-4DEA-9633-BF84CC1E408C}" type="presParOf" srcId="{DEC57736-3820-4699-9897-0675036B76A0}" destId="{C612EA62-EC45-4B07-AF96-037724EE73B0}" srcOrd="1" destOrd="0" presId="urn:microsoft.com/office/officeart/2005/8/layout/vList4"/>
    <dgm:cxn modelId="{4E0AC1AE-4F1A-4FB6-ADB7-0782433A5C2F}" type="presParOf" srcId="{DEC57736-3820-4699-9897-0675036B76A0}" destId="{BB77A223-48A1-4400-AA2D-D180E4E1AD30}" srcOrd="2" destOrd="0" presId="urn:microsoft.com/office/officeart/2005/8/layout/vList4"/>
    <dgm:cxn modelId="{8927FA8F-FBAE-47D5-9BDE-0F050E1F7782}" type="presParOf" srcId="{BB77A223-48A1-4400-AA2D-D180E4E1AD30}" destId="{79E5A440-09C9-4A21-A6EC-9D921DF2C5F3}" srcOrd="0" destOrd="0" presId="urn:microsoft.com/office/officeart/2005/8/layout/vList4"/>
    <dgm:cxn modelId="{281F67A2-78BD-452B-A064-1672EC3D26BB}" type="presParOf" srcId="{BB77A223-48A1-4400-AA2D-D180E4E1AD30}" destId="{EF36D7A9-C54F-4A7D-87AE-CF553380F9F1}" srcOrd="1" destOrd="0" presId="urn:microsoft.com/office/officeart/2005/8/layout/vList4"/>
    <dgm:cxn modelId="{680A8C95-E60E-4613-9B9F-E5398B774EC0}" type="presParOf" srcId="{BB77A223-48A1-4400-AA2D-D180E4E1AD30}" destId="{C3BECD31-3119-4B0A-BE75-154FE4580F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B22712-9CFA-4B42-874F-8D1DB7E27B30}" type="doc">
      <dgm:prSet loTypeId="urn:microsoft.com/office/officeart/2005/8/layout/chevron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BD96F5F-B3A3-4E36-A6EA-18534E80E100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A8D29EB5-694D-402C-9EB3-4FA2C749627C}" type="parTrans" cxnId="{8F638580-FD3F-4944-BC11-D9FA5CE2627B}">
      <dgm:prSet/>
      <dgm:spPr/>
      <dgm:t>
        <a:bodyPr/>
        <a:lstStyle/>
        <a:p>
          <a:endParaRPr lang="uk-UA"/>
        </a:p>
      </dgm:t>
    </dgm:pt>
    <dgm:pt modelId="{7B2AD73A-F957-4800-AC4E-FEEE3549F6A1}" type="sibTrans" cxnId="{8F638580-FD3F-4944-BC11-D9FA5CE2627B}">
      <dgm:prSet/>
      <dgm:spPr/>
      <dgm:t>
        <a:bodyPr/>
        <a:lstStyle/>
        <a:p>
          <a:endParaRPr lang="uk-UA"/>
        </a:p>
      </dgm:t>
    </dgm:pt>
    <dgm:pt modelId="{13AD137A-510D-4898-BED4-AAE9B23C2D57}">
      <dgm:prSet phldrT="[Текст]"/>
      <dgm:spPr/>
      <dgm:t>
        <a:bodyPr/>
        <a:lstStyle/>
        <a:p>
          <a:pPr algn="just"/>
          <a:r>
            <a:rPr lang="uk-UA" dirty="0" smtClean="0"/>
            <a:t>Колективна монографія </a:t>
          </a:r>
          <a:r>
            <a:rPr lang="uk-UA" b="1" dirty="0" smtClean="0"/>
            <a:t>«Формування управлінських рішень з використанням математичних методів та інформаційних технологій: проблеми, теорії, методології, практики»</a:t>
          </a:r>
          <a:r>
            <a:rPr lang="uk-UA" dirty="0" smtClean="0"/>
            <a:t>.</a:t>
          </a:r>
          <a:endParaRPr lang="uk-UA" dirty="0"/>
        </a:p>
      </dgm:t>
    </dgm:pt>
    <dgm:pt modelId="{C73E8FF5-1856-440B-9B92-0CC434248D2B}" type="parTrans" cxnId="{BB60CDFD-7DD8-42AA-B853-2084399AE3A0}">
      <dgm:prSet/>
      <dgm:spPr/>
      <dgm:t>
        <a:bodyPr/>
        <a:lstStyle/>
        <a:p>
          <a:endParaRPr lang="uk-UA"/>
        </a:p>
      </dgm:t>
    </dgm:pt>
    <dgm:pt modelId="{800FA141-A00E-4305-8259-80DB87DFD0ED}" type="sibTrans" cxnId="{BB60CDFD-7DD8-42AA-B853-2084399AE3A0}">
      <dgm:prSet/>
      <dgm:spPr/>
      <dgm:t>
        <a:bodyPr/>
        <a:lstStyle/>
        <a:p>
          <a:endParaRPr lang="uk-UA"/>
        </a:p>
      </dgm:t>
    </dgm:pt>
    <dgm:pt modelId="{06A403E6-5FB5-404F-8BC6-F37FD2F5BF81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D0D4DFFA-FC65-4775-948E-FDDBCDBB03E0}" type="parTrans" cxnId="{BD5C2860-C105-4269-83F5-0652D4864238}">
      <dgm:prSet/>
      <dgm:spPr/>
      <dgm:t>
        <a:bodyPr/>
        <a:lstStyle/>
        <a:p>
          <a:endParaRPr lang="uk-UA"/>
        </a:p>
      </dgm:t>
    </dgm:pt>
    <dgm:pt modelId="{8D71A2FB-F046-4227-AD47-2E9C089549F4}" type="sibTrans" cxnId="{BD5C2860-C105-4269-83F5-0652D4864238}">
      <dgm:prSet/>
      <dgm:spPr/>
      <dgm:t>
        <a:bodyPr/>
        <a:lstStyle/>
        <a:p>
          <a:endParaRPr lang="uk-UA"/>
        </a:p>
      </dgm:t>
    </dgm:pt>
    <dgm:pt modelId="{335B2821-16AB-4F0A-BF94-99473162E700}">
      <dgm:prSet phldrT="[Текст]" custT="1"/>
      <dgm:spPr/>
      <dgm:t>
        <a:bodyPr/>
        <a:lstStyle/>
        <a:p>
          <a:pPr algn="just"/>
          <a:r>
            <a:rPr lang="uk-UA" sz="2200" dirty="0" smtClean="0"/>
            <a:t>Шевчук І.Б. Комп’ютерний аналіз фінансових ринків: Термінологічний словник.</a:t>
          </a:r>
          <a:endParaRPr lang="uk-UA" sz="2200" dirty="0"/>
        </a:p>
      </dgm:t>
    </dgm:pt>
    <dgm:pt modelId="{9652A3A8-9D63-4167-AC75-C90CDEDAFBE2}" type="parTrans" cxnId="{EECC85EF-2131-4911-B7F2-0269EDB52737}">
      <dgm:prSet/>
      <dgm:spPr/>
      <dgm:t>
        <a:bodyPr/>
        <a:lstStyle/>
        <a:p>
          <a:endParaRPr lang="uk-UA"/>
        </a:p>
      </dgm:t>
    </dgm:pt>
    <dgm:pt modelId="{4614C0E1-1B46-47E4-BC12-FDDD3EFF455F}" type="sibTrans" cxnId="{EECC85EF-2131-4911-B7F2-0269EDB52737}">
      <dgm:prSet/>
      <dgm:spPr/>
      <dgm:t>
        <a:bodyPr/>
        <a:lstStyle/>
        <a:p>
          <a:endParaRPr lang="uk-UA"/>
        </a:p>
      </dgm:t>
    </dgm:pt>
    <dgm:pt modelId="{A0B0D81F-C23A-4BA3-92DA-B553D48F273F}">
      <dgm:prSet phldrT="[Текст]"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EAC2F71A-D59F-4D0A-9204-1AA170CE2F8A}" type="parTrans" cxnId="{A57DFE8C-732B-4ECC-896B-972E42B7F7CE}">
      <dgm:prSet/>
      <dgm:spPr/>
      <dgm:t>
        <a:bodyPr/>
        <a:lstStyle/>
        <a:p>
          <a:endParaRPr lang="uk-UA"/>
        </a:p>
      </dgm:t>
    </dgm:pt>
    <dgm:pt modelId="{F25E3F2C-DAAF-490A-B74B-DEC47004EB07}" type="sibTrans" cxnId="{A57DFE8C-732B-4ECC-896B-972E42B7F7CE}">
      <dgm:prSet/>
      <dgm:spPr/>
      <dgm:t>
        <a:bodyPr/>
        <a:lstStyle/>
        <a:p>
          <a:endParaRPr lang="uk-UA"/>
        </a:p>
      </dgm:t>
    </dgm:pt>
    <dgm:pt modelId="{557B81DC-656D-465A-98B4-1115853245F3}">
      <dgm:prSet phldrT="[Текст]" custT="1"/>
      <dgm:spPr/>
      <dgm:t>
        <a:bodyPr/>
        <a:lstStyle/>
        <a:p>
          <a:pPr algn="just"/>
          <a:r>
            <a:rPr lang="uk-UA" sz="2200" dirty="0" smtClean="0"/>
            <a:t>Формування високого професійного іміджу випускників спеціалізації “ Інформаційні технології в бізнесі ”</a:t>
          </a:r>
          <a:endParaRPr lang="uk-UA" sz="2200" dirty="0"/>
        </a:p>
      </dgm:t>
    </dgm:pt>
    <dgm:pt modelId="{A1F09371-0D10-4596-8A69-F57404D02673}" type="parTrans" cxnId="{EF9F6C0B-00CF-49D7-9D38-C4573E7FE0D4}">
      <dgm:prSet/>
      <dgm:spPr/>
      <dgm:t>
        <a:bodyPr/>
        <a:lstStyle/>
        <a:p>
          <a:endParaRPr lang="uk-UA"/>
        </a:p>
      </dgm:t>
    </dgm:pt>
    <dgm:pt modelId="{3B06C861-A354-4899-B01C-4B9E57F5FF1E}" type="sibTrans" cxnId="{EF9F6C0B-00CF-49D7-9D38-C4573E7FE0D4}">
      <dgm:prSet/>
      <dgm:spPr/>
      <dgm:t>
        <a:bodyPr/>
        <a:lstStyle/>
        <a:p>
          <a:endParaRPr lang="uk-UA"/>
        </a:p>
      </dgm:t>
    </dgm:pt>
    <dgm:pt modelId="{2B827912-CC99-450B-ACE4-A02D3ABF1F02}">
      <dgm:prSet phldrT="[Текст]"/>
      <dgm:spPr/>
      <dgm:t>
        <a:bodyPr/>
        <a:lstStyle/>
        <a:p>
          <a:r>
            <a:rPr lang="uk-UA" dirty="0" smtClean="0"/>
            <a:t>5</a:t>
          </a:r>
          <a:endParaRPr lang="uk-UA" dirty="0"/>
        </a:p>
      </dgm:t>
    </dgm:pt>
    <dgm:pt modelId="{D4B83CBA-F03E-44CF-AF6F-FB1AA139FCB4}" type="parTrans" cxnId="{E6CCD864-A127-4A9E-91E0-227DD40BD2E6}">
      <dgm:prSet/>
      <dgm:spPr/>
      <dgm:t>
        <a:bodyPr/>
        <a:lstStyle/>
        <a:p>
          <a:endParaRPr lang="uk-UA"/>
        </a:p>
      </dgm:t>
    </dgm:pt>
    <dgm:pt modelId="{E9D7E04A-98E8-49A1-83E1-46A6B269CD75}" type="sibTrans" cxnId="{E6CCD864-A127-4A9E-91E0-227DD40BD2E6}">
      <dgm:prSet/>
      <dgm:spPr/>
      <dgm:t>
        <a:bodyPr/>
        <a:lstStyle/>
        <a:p>
          <a:endParaRPr lang="uk-UA"/>
        </a:p>
      </dgm:t>
    </dgm:pt>
    <dgm:pt modelId="{AA80B759-1E70-486A-BD09-0E7CA41C0702}">
      <dgm:prSet phldrT="[Текст]"/>
      <dgm:spPr/>
      <dgm:t>
        <a:bodyPr/>
        <a:lstStyle/>
        <a:p>
          <a:r>
            <a:rPr lang="uk-UA" dirty="0" smtClean="0"/>
            <a:t>4</a:t>
          </a:r>
          <a:endParaRPr lang="uk-UA" dirty="0"/>
        </a:p>
      </dgm:t>
    </dgm:pt>
    <dgm:pt modelId="{2A0B2F40-C5A9-4EF9-8A04-7B4AFDAB582F}" type="parTrans" cxnId="{34664754-3EC8-4A31-94FD-33CBDDDCF6B4}">
      <dgm:prSet/>
      <dgm:spPr/>
      <dgm:t>
        <a:bodyPr/>
        <a:lstStyle/>
        <a:p>
          <a:endParaRPr lang="uk-UA"/>
        </a:p>
      </dgm:t>
    </dgm:pt>
    <dgm:pt modelId="{6A3D5384-8B17-45C2-A2B0-F1929B159407}" type="sibTrans" cxnId="{34664754-3EC8-4A31-94FD-33CBDDDCF6B4}">
      <dgm:prSet/>
      <dgm:spPr/>
      <dgm:t>
        <a:bodyPr/>
        <a:lstStyle/>
        <a:p>
          <a:endParaRPr lang="uk-UA"/>
        </a:p>
      </dgm:t>
    </dgm:pt>
    <dgm:pt modelId="{E753D372-71B5-41E7-ADF2-5D26D8F40FF3}">
      <dgm:prSet custT="1"/>
      <dgm:spPr/>
      <dgm:t>
        <a:bodyPr/>
        <a:lstStyle/>
        <a:p>
          <a:pPr algn="just"/>
          <a:r>
            <a:rPr lang="uk-UA" sz="2200" dirty="0" smtClean="0"/>
            <a:t>Стимулювати науково-педагогічних працівників до участі у науковій діяльності на здобуття </a:t>
          </a:r>
          <a:r>
            <a:rPr lang="uk-UA" sz="2200" smtClean="0"/>
            <a:t>міжнародних </a:t>
          </a:r>
          <a:r>
            <a:rPr lang="uk-UA" sz="2200" smtClean="0"/>
            <a:t>грантів</a:t>
          </a:r>
          <a:r>
            <a:rPr lang="uk-UA" sz="2200" dirty="0" smtClean="0"/>
            <a:t>.</a:t>
          </a:r>
          <a:endParaRPr lang="uk-UA" sz="2200" dirty="0"/>
        </a:p>
      </dgm:t>
    </dgm:pt>
    <dgm:pt modelId="{43B546F0-4427-4A42-8ACE-F445B0B638BF}" type="parTrans" cxnId="{87C0677C-34D5-483E-BA41-95D7709EEB7B}">
      <dgm:prSet/>
      <dgm:spPr/>
      <dgm:t>
        <a:bodyPr/>
        <a:lstStyle/>
        <a:p>
          <a:endParaRPr lang="uk-UA"/>
        </a:p>
      </dgm:t>
    </dgm:pt>
    <dgm:pt modelId="{3FF0EF6C-74A1-4645-998F-69513EE6502F}" type="sibTrans" cxnId="{87C0677C-34D5-483E-BA41-95D7709EEB7B}">
      <dgm:prSet/>
      <dgm:spPr/>
      <dgm:t>
        <a:bodyPr/>
        <a:lstStyle/>
        <a:p>
          <a:endParaRPr lang="uk-UA"/>
        </a:p>
      </dgm:t>
    </dgm:pt>
    <dgm:pt modelId="{C62A3119-2A53-4FF4-9003-6BBF8D1B03BF}">
      <dgm:prSet custT="1"/>
      <dgm:spPr/>
      <dgm:t>
        <a:bodyPr/>
        <a:lstStyle/>
        <a:p>
          <a:pPr algn="just"/>
          <a:r>
            <a:rPr lang="uk-UA" sz="2200" dirty="0" smtClean="0"/>
            <a:t>Урізноманітнення форм проведення науково-практичних заходів різних рівнів.</a:t>
          </a:r>
          <a:endParaRPr lang="uk-UA" sz="2200" dirty="0"/>
        </a:p>
      </dgm:t>
    </dgm:pt>
    <dgm:pt modelId="{CC5B8F78-8066-42E3-A9BB-D149482993EF}" type="parTrans" cxnId="{D94A36CC-2B73-4C3C-B5B4-7FD481E0C324}">
      <dgm:prSet/>
      <dgm:spPr/>
      <dgm:t>
        <a:bodyPr/>
        <a:lstStyle/>
        <a:p>
          <a:endParaRPr lang="uk-UA"/>
        </a:p>
      </dgm:t>
    </dgm:pt>
    <dgm:pt modelId="{7CA33D6D-399C-495A-8E3E-96FDD0877B96}" type="sibTrans" cxnId="{D94A36CC-2B73-4C3C-B5B4-7FD481E0C324}">
      <dgm:prSet/>
      <dgm:spPr/>
      <dgm:t>
        <a:bodyPr/>
        <a:lstStyle/>
        <a:p>
          <a:endParaRPr lang="uk-UA"/>
        </a:p>
      </dgm:t>
    </dgm:pt>
    <dgm:pt modelId="{C5C03CE9-DD74-4EA4-A429-EB27ED216F2F}" type="pres">
      <dgm:prSet presAssocID="{33B22712-9CFA-4B42-874F-8D1DB7E27B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E94C851-0DA8-4EA7-9328-27E963BB5F7E}" type="pres">
      <dgm:prSet presAssocID="{CBD96F5F-B3A3-4E36-A6EA-18534E80E100}" presName="composite" presStyleCnt="0"/>
      <dgm:spPr/>
    </dgm:pt>
    <dgm:pt modelId="{D921F3F1-EE46-4FB9-817C-6D35358CE4FF}" type="pres">
      <dgm:prSet presAssocID="{CBD96F5F-B3A3-4E36-A6EA-18534E80E10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F73211-81B3-4859-94A5-3104EF4CFF74}" type="pres">
      <dgm:prSet presAssocID="{CBD96F5F-B3A3-4E36-A6EA-18534E80E10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DCE4CC-3279-4CC9-B7CD-5BDBF357B974}" type="pres">
      <dgm:prSet presAssocID="{7B2AD73A-F957-4800-AC4E-FEEE3549F6A1}" presName="sp" presStyleCnt="0"/>
      <dgm:spPr/>
    </dgm:pt>
    <dgm:pt modelId="{63B52CB0-DF02-47E2-82AB-B8223BC659A0}" type="pres">
      <dgm:prSet presAssocID="{06A403E6-5FB5-404F-8BC6-F37FD2F5BF81}" presName="composite" presStyleCnt="0"/>
      <dgm:spPr/>
    </dgm:pt>
    <dgm:pt modelId="{2C9BFC4E-F1FB-49C4-ABCC-15B82117E77F}" type="pres">
      <dgm:prSet presAssocID="{06A403E6-5FB5-404F-8BC6-F37FD2F5BF81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FD4B6F-7D10-4315-9236-E38B76165E9A}" type="pres">
      <dgm:prSet presAssocID="{06A403E6-5FB5-404F-8BC6-F37FD2F5BF81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9455A1-4174-4B27-B00D-BF0AA3D62C0B}" type="pres">
      <dgm:prSet presAssocID="{8D71A2FB-F046-4227-AD47-2E9C089549F4}" presName="sp" presStyleCnt="0"/>
      <dgm:spPr/>
    </dgm:pt>
    <dgm:pt modelId="{967D9806-158D-4AD7-AE86-59A73D8F985E}" type="pres">
      <dgm:prSet presAssocID="{A0B0D81F-C23A-4BA3-92DA-B553D48F273F}" presName="composite" presStyleCnt="0"/>
      <dgm:spPr/>
    </dgm:pt>
    <dgm:pt modelId="{64487C01-094E-4003-BAAF-AE1347708BB3}" type="pres">
      <dgm:prSet presAssocID="{A0B0D81F-C23A-4BA3-92DA-B553D48F273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1D359C-ABB9-4B22-91A3-18A2020835D6}" type="pres">
      <dgm:prSet presAssocID="{A0B0D81F-C23A-4BA3-92DA-B553D48F273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D56753-5CE4-479D-8696-7596038EB879}" type="pres">
      <dgm:prSet presAssocID="{F25E3F2C-DAAF-490A-B74B-DEC47004EB07}" presName="sp" presStyleCnt="0"/>
      <dgm:spPr/>
    </dgm:pt>
    <dgm:pt modelId="{210286FF-56B5-4174-9BF1-A6DCBFDD0DD2}" type="pres">
      <dgm:prSet presAssocID="{AA80B759-1E70-486A-BD09-0E7CA41C0702}" presName="composite" presStyleCnt="0"/>
      <dgm:spPr/>
    </dgm:pt>
    <dgm:pt modelId="{F8989C3B-A36C-4A92-9740-34C4FA790161}" type="pres">
      <dgm:prSet presAssocID="{AA80B759-1E70-486A-BD09-0E7CA41C070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46AADD-87D7-40B6-851D-B5D84DF71D94}" type="pres">
      <dgm:prSet presAssocID="{AA80B759-1E70-486A-BD09-0E7CA41C070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44E003-DFBD-4BAC-A605-958364F7C57E}" type="pres">
      <dgm:prSet presAssocID="{6A3D5384-8B17-45C2-A2B0-F1929B159407}" presName="sp" presStyleCnt="0"/>
      <dgm:spPr/>
    </dgm:pt>
    <dgm:pt modelId="{A0DE6305-A4F2-404C-AD75-40F70D1141B2}" type="pres">
      <dgm:prSet presAssocID="{2B827912-CC99-450B-ACE4-A02D3ABF1F02}" presName="composite" presStyleCnt="0"/>
      <dgm:spPr/>
    </dgm:pt>
    <dgm:pt modelId="{271C0D5E-F027-4286-9951-F0F7BB503B08}" type="pres">
      <dgm:prSet presAssocID="{2B827912-CC99-450B-ACE4-A02D3ABF1F0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36023F-3B07-4623-BE60-412E34056FD5}" type="pres">
      <dgm:prSet presAssocID="{2B827912-CC99-450B-ACE4-A02D3ABF1F0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7C0677C-34D5-483E-BA41-95D7709EEB7B}" srcId="{A0B0D81F-C23A-4BA3-92DA-B553D48F273F}" destId="{E753D372-71B5-41E7-ADF2-5D26D8F40FF3}" srcOrd="0" destOrd="0" parTransId="{43B546F0-4427-4A42-8ACE-F445B0B638BF}" sibTransId="{3FF0EF6C-74A1-4645-998F-69513EE6502F}"/>
    <dgm:cxn modelId="{67360E24-FC97-4907-99C4-C5A2259ACDCD}" type="presOf" srcId="{E753D372-71B5-41E7-ADF2-5D26D8F40FF3}" destId="{1A1D359C-ABB9-4B22-91A3-18A2020835D6}" srcOrd="0" destOrd="0" presId="urn:microsoft.com/office/officeart/2005/8/layout/chevron2"/>
    <dgm:cxn modelId="{91301AD6-8B1E-4C6B-AC21-D134273B64E5}" type="presOf" srcId="{06A403E6-5FB5-404F-8BC6-F37FD2F5BF81}" destId="{2C9BFC4E-F1FB-49C4-ABCC-15B82117E77F}" srcOrd="0" destOrd="0" presId="urn:microsoft.com/office/officeart/2005/8/layout/chevron2"/>
    <dgm:cxn modelId="{11CB07C3-084E-4A65-BCAA-EB6BEE08F34B}" type="presOf" srcId="{13AD137A-510D-4898-BED4-AAE9B23C2D57}" destId="{6FF73211-81B3-4859-94A5-3104EF4CFF74}" srcOrd="0" destOrd="0" presId="urn:microsoft.com/office/officeart/2005/8/layout/chevron2"/>
    <dgm:cxn modelId="{BD5C2860-C105-4269-83F5-0652D4864238}" srcId="{33B22712-9CFA-4B42-874F-8D1DB7E27B30}" destId="{06A403E6-5FB5-404F-8BC6-F37FD2F5BF81}" srcOrd="1" destOrd="0" parTransId="{D0D4DFFA-FC65-4775-948E-FDDBCDBB03E0}" sibTransId="{8D71A2FB-F046-4227-AD47-2E9C089549F4}"/>
    <dgm:cxn modelId="{A1EE1ABD-0677-4479-948B-CAE9C4708843}" type="presOf" srcId="{CBD96F5F-B3A3-4E36-A6EA-18534E80E100}" destId="{D921F3F1-EE46-4FB9-817C-6D35358CE4FF}" srcOrd="0" destOrd="0" presId="urn:microsoft.com/office/officeart/2005/8/layout/chevron2"/>
    <dgm:cxn modelId="{BB60CDFD-7DD8-42AA-B853-2084399AE3A0}" srcId="{CBD96F5F-B3A3-4E36-A6EA-18534E80E100}" destId="{13AD137A-510D-4898-BED4-AAE9B23C2D57}" srcOrd="0" destOrd="0" parTransId="{C73E8FF5-1856-440B-9B92-0CC434248D2B}" sibTransId="{800FA141-A00E-4305-8259-80DB87DFD0ED}"/>
    <dgm:cxn modelId="{D94A36CC-2B73-4C3C-B5B4-7FD481E0C324}" srcId="{AA80B759-1E70-486A-BD09-0E7CA41C0702}" destId="{C62A3119-2A53-4FF4-9003-6BBF8D1B03BF}" srcOrd="0" destOrd="0" parTransId="{CC5B8F78-8066-42E3-A9BB-D149482993EF}" sibTransId="{7CA33D6D-399C-495A-8E3E-96FDD0877B96}"/>
    <dgm:cxn modelId="{50C4D6F1-8B6D-420D-918A-6402D7D5C424}" type="presOf" srcId="{2B827912-CC99-450B-ACE4-A02D3ABF1F02}" destId="{271C0D5E-F027-4286-9951-F0F7BB503B08}" srcOrd="0" destOrd="0" presId="urn:microsoft.com/office/officeart/2005/8/layout/chevron2"/>
    <dgm:cxn modelId="{23A9DA88-C6C5-44CB-B41D-A46E919193D7}" type="presOf" srcId="{A0B0D81F-C23A-4BA3-92DA-B553D48F273F}" destId="{64487C01-094E-4003-BAAF-AE1347708BB3}" srcOrd="0" destOrd="0" presId="urn:microsoft.com/office/officeart/2005/8/layout/chevron2"/>
    <dgm:cxn modelId="{E6CCD864-A127-4A9E-91E0-227DD40BD2E6}" srcId="{33B22712-9CFA-4B42-874F-8D1DB7E27B30}" destId="{2B827912-CC99-450B-ACE4-A02D3ABF1F02}" srcOrd="4" destOrd="0" parTransId="{D4B83CBA-F03E-44CF-AF6F-FB1AA139FCB4}" sibTransId="{E9D7E04A-98E8-49A1-83E1-46A6B269CD75}"/>
    <dgm:cxn modelId="{34664754-3EC8-4A31-94FD-33CBDDDCF6B4}" srcId="{33B22712-9CFA-4B42-874F-8D1DB7E27B30}" destId="{AA80B759-1E70-486A-BD09-0E7CA41C0702}" srcOrd="3" destOrd="0" parTransId="{2A0B2F40-C5A9-4EF9-8A04-7B4AFDAB582F}" sibTransId="{6A3D5384-8B17-45C2-A2B0-F1929B159407}"/>
    <dgm:cxn modelId="{9F5EA5A2-9CE9-480D-AD65-D2E25CF5CB46}" type="presOf" srcId="{335B2821-16AB-4F0A-BF94-99473162E700}" destId="{DCFD4B6F-7D10-4315-9236-E38B76165E9A}" srcOrd="0" destOrd="0" presId="urn:microsoft.com/office/officeart/2005/8/layout/chevron2"/>
    <dgm:cxn modelId="{4A33CB70-BCA5-412E-9C9E-BDBE4CCF4366}" type="presOf" srcId="{33B22712-9CFA-4B42-874F-8D1DB7E27B30}" destId="{C5C03CE9-DD74-4EA4-A429-EB27ED216F2F}" srcOrd="0" destOrd="0" presId="urn:microsoft.com/office/officeart/2005/8/layout/chevron2"/>
    <dgm:cxn modelId="{A57DFE8C-732B-4ECC-896B-972E42B7F7CE}" srcId="{33B22712-9CFA-4B42-874F-8D1DB7E27B30}" destId="{A0B0D81F-C23A-4BA3-92DA-B553D48F273F}" srcOrd="2" destOrd="0" parTransId="{EAC2F71A-D59F-4D0A-9204-1AA170CE2F8A}" sibTransId="{F25E3F2C-DAAF-490A-B74B-DEC47004EB07}"/>
    <dgm:cxn modelId="{EF9F6C0B-00CF-49D7-9D38-C4573E7FE0D4}" srcId="{2B827912-CC99-450B-ACE4-A02D3ABF1F02}" destId="{557B81DC-656D-465A-98B4-1115853245F3}" srcOrd="0" destOrd="0" parTransId="{A1F09371-0D10-4596-8A69-F57404D02673}" sibTransId="{3B06C861-A354-4899-B01C-4B9E57F5FF1E}"/>
    <dgm:cxn modelId="{F27A85D8-75D0-4B61-B9F0-6EB9B38492A7}" type="presOf" srcId="{C62A3119-2A53-4FF4-9003-6BBF8D1B03BF}" destId="{CB46AADD-87D7-40B6-851D-B5D84DF71D94}" srcOrd="0" destOrd="0" presId="urn:microsoft.com/office/officeart/2005/8/layout/chevron2"/>
    <dgm:cxn modelId="{EECC85EF-2131-4911-B7F2-0269EDB52737}" srcId="{06A403E6-5FB5-404F-8BC6-F37FD2F5BF81}" destId="{335B2821-16AB-4F0A-BF94-99473162E700}" srcOrd="0" destOrd="0" parTransId="{9652A3A8-9D63-4167-AC75-C90CDEDAFBE2}" sibTransId="{4614C0E1-1B46-47E4-BC12-FDDD3EFF455F}"/>
    <dgm:cxn modelId="{3028353D-6FD8-4416-B03A-61F4E031F59A}" type="presOf" srcId="{AA80B759-1E70-486A-BD09-0E7CA41C0702}" destId="{F8989C3B-A36C-4A92-9740-34C4FA790161}" srcOrd="0" destOrd="0" presId="urn:microsoft.com/office/officeart/2005/8/layout/chevron2"/>
    <dgm:cxn modelId="{B25BAA4F-DB8D-497E-B417-D06178C91E99}" type="presOf" srcId="{557B81DC-656D-465A-98B4-1115853245F3}" destId="{1A36023F-3B07-4623-BE60-412E34056FD5}" srcOrd="0" destOrd="0" presId="urn:microsoft.com/office/officeart/2005/8/layout/chevron2"/>
    <dgm:cxn modelId="{8F638580-FD3F-4944-BC11-D9FA5CE2627B}" srcId="{33B22712-9CFA-4B42-874F-8D1DB7E27B30}" destId="{CBD96F5F-B3A3-4E36-A6EA-18534E80E100}" srcOrd="0" destOrd="0" parTransId="{A8D29EB5-694D-402C-9EB3-4FA2C749627C}" sibTransId="{7B2AD73A-F957-4800-AC4E-FEEE3549F6A1}"/>
    <dgm:cxn modelId="{9206DACE-34FC-4EE1-8C91-F1A699D83565}" type="presParOf" srcId="{C5C03CE9-DD74-4EA4-A429-EB27ED216F2F}" destId="{3E94C851-0DA8-4EA7-9328-27E963BB5F7E}" srcOrd="0" destOrd="0" presId="urn:microsoft.com/office/officeart/2005/8/layout/chevron2"/>
    <dgm:cxn modelId="{E56D3099-0889-4205-B44A-7135C509BFB5}" type="presParOf" srcId="{3E94C851-0DA8-4EA7-9328-27E963BB5F7E}" destId="{D921F3F1-EE46-4FB9-817C-6D35358CE4FF}" srcOrd="0" destOrd="0" presId="urn:microsoft.com/office/officeart/2005/8/layout/chevron2"/>
    <dgm:cxn modelId="{9522F879-15A8-43C2-9ABE-757038327558}" type="presParOf" srcId="{3E94C851-0DA8-4EA7-9328-27E963BB5F7E}" destId="{6FF73211-81B3-4859-94A5-3104EF4CFF74}" srcOrd="1" destOrd="0" presId="urn:microsoft.com/office/officeart/2005/8/layout/chevron2"/>
    <dgm:cxn modelId="{AF4BB169-9EA7-4593-BBE3-DB65AC79CDE7}" type="presParOf" srcId="{C5C03CE9-DD74-4EA4-A429-EB27ED216F2F}" destId="{6ADCE4CC-3279-4CC9-B7CD-5BDBF357B974}" srcOrd="1" destOrd="0" presId="urn:microsoft.com/office/officeart/2005/8/layout/chevron2"/>
    <dgm:cxn modelId="{288C2038-DD0B-4297-8019-DBE8D1F37A7D}" type="presParOf" srcId="{C5C03CE9-DD74-4EA4-A429-EB27ED216F2F}" destId="{63B52CB0-DF02-47E2-82AB-B8223BC659A0}" srcOrd="2" destOrd="0" presId="urn:microsoft.com/office/officeart/2005/8/layout/chevron2"/>
    <dgm:cxn modelId="{684C23BA-6CA3-4B57-95B7-E2D2FF5C7CDC}" type="presParOf" srcId="{63B52CB0-DF02-47E2-82AB-B8223BC659A0}" destId="{2C9BFC4E-F1FB-49C4-ABCC-15B82117E77F}" srcOrd="0" destOrd="0" presId="urn:microsoft.com/office/officeart/2005/8/layout/chevron2"/>
    <dgm:cxn modelId="{90EDB593-315A-493C-B5BC-B026E5FD6786}" type="presParOf" srcId="{63B52CB0-DF02-47E2-82AB-B8223BC659A0}" destId="{DCFD4B6F-7D10-4315-9236-E38B76165E9A}" srcOrd="1" destOrd="0" presId="urn:microsoft.com/office/officeart/2005/8/layout/chevron2"/>
    <dgm:cxn modelId="{363FC57E-AAC8-4B33-A235-DE4F38A2A563}" type="presParOf" srcId="{C5C03CE9-DD74-4EA4-A429-EB27ED216F2F}" destId="{6E9455A1-4174-4B27-B00D-BF0AA3D62C0B}" srcOrd="3" destOrd="0" presId="urn:microsoft.com/office/officeart/2005/8/layout/chevron2"/>
    <dgm:cxn modelId="{0CD81ABC-2251-486B-AB00-4E472EC7C5EF}" type="presParOf" srcId="{C5C03CE9-DD74-4EA4-A429-EB27ED216F2F}" destId="{967D9806-158D-4AD7-AE86-59A73D8F985E}" srcOrd="4" destOrd="0" presId="urn:microsoft.com/office/officeart/2005/8/layout/chevron2"/>
    <dgm:cxn modelId="{FA9FAAC6-4844-4B3F-A9D6-4BA1852121F3}" type="presParOf" srcId="{967D9806-158D-4AD7-AE86-59A73D8F985E}" destId="{64487C01-094E-4003-BAAF-AE1347708BB3}" srcOrd="0" destOrd="0" presId="urn:microsoft.com/office/officeart/2005/8/layout/chevron2"/>
    <dgm:cxn modelId="{0695C92F-8DFE-46CA-BE3F-6A8969618F1D}" type="presParOf" srcId="{967D9806-158D-4AD7-AE86-59A73D8F985E}" destId="{1A1D359C-ABB9-4B22-91A3-18A2020835D6}" srcOrd="1" destOrd="0" presId="urn:microsoft.com/office/officeart/2005/8/layout/chevron2"/>
    <dgm:cxn modelId="{32251B93-E994-42E9-AC63-C4166E9A76C8}" type="presParOf" srcId="{C5C03CE9-DD74-4EA4-A429-EB27ED216F2F}" destId="{AAD56753-5CE4-479D-8696-7596038EB879}" srcOrd="5" destOrd="0" presId="urn:microsoft.com/office/officeart/2005/8/layout/chevron2"/>
    <dgm:cxn modelId="{D910DE11-FC0A-438B-9C7D-128C9F5BEB38}" type="presParOf" srcId="{C5C03CE9-DD74-4EA4-A429-EB27ED216F2F}" destId="{210286FF-56B5-4174-9BF1-A6DCBFDD0DD2}" srcOrd="6" destOrd="0" presId="urn:microsoft.com/office/officeart/2005/8/layout/chevron2"/>
    <dgm:cxn modelId="{09940ED1-5635-4BD8-8447-DD2CC504C4B0}" type="presParOf" srcId="{210286FF-56B5-4174-9BF1-A6DCBFDD0DD2}" destId="{F8989C3B-A36C-4A92-9740-34C4FA790161}" srcOrd="0" destOrd="0" presId="urn:microsoft.com/office/officeart/2005/8/layout/chevron2"/>
    <dgm:cxn modelId="{62BF42AB-4CC2-4650-AB31-4037F9A06CE6}" type="presParOf" srcId="{210286FF-56B5-4174-9BF1-A6DCBFDD0DD2}" destId="{CB46AADD-87D7-40B6-851D-B5D84DF71D94}" srcOrd="1" destOrd="0" presId="urn:microsoft.com/office/officeart/2005/8/layout/chevron2"/>
    <dgm:cxn modelId="{B9BC0A1E-B9FB-4E43-AFAC-F3EFB34DC5E0}" type="presParOf" srcId="{C5C03CE9-DD74-4EA4-A429-EB27ED216F2F}" destId="{D044E003-DFBD-4BAC-A605-958364F7C57E}" srcOrd="7" destOrd="0" presId="urn:microsoft.com/office/officeart/2005/8/layout/chevron2"/>
    <dgm:cxn modelId="{837F4E0B-1CEE-4CA7-8A6A-F8B405313192}" type="presParOf" srcId="{C5C03CE9-DD74-4EA4-A429-EB27ED216F2F}" destId="{A0DE6305-A4F2-404C-AD75-40F70D1141B2}" srcOrd="8" destOrd="0" presId="urn:microsoft.com/office/officeart/2005/8/layout/chevron2"/>
    <dgm:cxn modelId="{0F0CFD68-590B-47FE-8862-66D300E6B1F3}" type="presParOf" srcId="{A0DE6305-A4F2-404C-AD75-40F70D1141B2}" destId="{271C0D5E-F027-4286-9951-F0F7BB503B08}" srcOrd="0" destOrd="0" presId="urn:microsoft.com/office/officeart/2005/8/layout/chevron2"/>
    <dgm:cxn modelId="{7F055B2A-1626-46DA-B762-05832234509C}" type="presParOf" srcId="{A0DE6305-A4F2-404C-AD75-40F70D1141B2}" destId="{1A36023F-3B07-4623-BE60-412E34056F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DEC3E4-71C8-49D8-B97D-8B989A1C3BE4}">
      <dsp:nvSpPr>
        <dsp:cNvPr id="0" name=""/>
        <dsp:cNvSpPr/>
      </dsp:nvSpPr>
      <dsp:spPr>
        <a:xfrm rot="10800000">
          <a:off x="1674949" y="1915"/>
          <a:ext cx="5913499" cy="74183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12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колективна робота над виконанням теми НДР;</a:t>
          </a:r>
          <a:endParaRPr lang="uk-UA" sz="2000" kern="1200" dirty="0"/>
        </a:p>
      </dsp:txBody>
      <dsp:txXfrm rot="10800000">
        <a:off x="1674949" y="1915"/>
        <a:ext cx="5913499" cy="741836"/>
      </dsp:txXfrm>
    </dsp:sp>
    <dsp:sp modelId="{4BBB6C4E-C317-4405-ADEF-428C0A613A70}">
      <dsp:nvSpPr>
        <dsp:cNvPr id="0" name=""/>
        <dsp:cNvSpPr/>
      </dsp:nvSpPr>
      <dsp:spPr>
        <a:xfrm>
          <a:off x="1304031" y="1915"/>
          <a:ext cx="741836" cy="7418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B51D9D-1E70-43A1-8960-30791430D4DF}">
      <dsp:nvSpPr>
        <dsp:cNvPr id="0" name=""/>
        <dsp:cNvSpPr/>
      </dsp:nvSpPr>
      <dsp:spPr>
        <a:xfrm rot="10800000">
          <a:off x="1674949" y="965194"/>
          <a:ext cx="5913499" cy="74183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12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індивідуальна науково-дослідна робота викладачів;</a:t>
          </a:r>
          <a:endParaRPr lang="uk-UA" sz="2000" kern="1200" dirty="0"/>
        </a:p>
      </dsp:txBody>
      <dsp:txXfrm rot="10800000">
        <a:off x="1674949" y="965194"/>
        <a:ext cx="5913499" cy="741836"/>
      </dsp:txXfrm>
    </dsp:sp>
    <dsp:sp modelId="{265B0506-914C-4583-BB90-7CDBABFD41C2}">
      <dsp:nvSpPr>
        <dsp:cNvPr id="0" name=""/>
        <dsp:cNvSpPr/>
      </dsp:nvSpPr>
      <dsp:spPr>
        <a:xfrm>
          <a:off x="1304031" y="965194"/>
          <a:ext cx="741836" cy="7418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CA7BC7-9196-4BDB-A44C-C43894A5B311}">
      <dsp:nvSpPr>
        <dsp:cNvPr id="0" name=""/>
        <dsp:cNvSpPr/>
      </dsp:nvSpPr>
      <dsp:spPr>
        <a:xfrm rot="10800000">
          <a:off x="1674949" y="1928474"/>
          <a:ext cx="5913499" cy="74183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12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організація і проведення наукових круглих столів, семінарів;</a:t>
          </a:r>
          <a:endParaRPr lang="uk-UA" sz="2000" kern="1200" dirty="0"/>
        </a:p>
      </dsp:txBody>
      <dsp:txXfrm rot="10800000">
        <a:off x="1674949" y="1928474"/>
        <a:ext cx="5913499" cy="741836"/>
      </dsp:txXfrm>
    </dsp:sp>
    <dsp:sp modelId="{764F047C-8F54-4230-9642-94F2FA7C69F7}">
      <dsp:nvSpPr>
        <dsp:cNvPr id="0" name=""/>
        <dsp:cNvSpPr/>
      </dsp:nvSpPr>
      <dsp:spPr>
        <a:xfrm>
          <a:off x="1304031" y="1928474"/>
          <a:ext cx="741836" cy="74183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A7E0F7-5561-440E-8FE4-38F3F86C0A66}">
      <dsp:nvSpPr>
        <dsp:cNvPr id="0" name=""/>
        <dsp:cNvSpPr/>
      </dsp:nvSpPr>
      <dsp:spPr>
        <a:xfrm rot="10800000">
          <a:off x="1674949" y="2891753"/>
          <a:ext cx="5913499" cy="74183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12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залучення студентів </a:t>
          </a:r>
          <a:r>
            <a:rPr lang="uk-UA" sz="2000" kern="1200" dirty="0" smtClean="0"/>
            <a:t>до науково-дослідної роботи;</a:t>
          </a:r>
          <a:endParaRPr lang="uk-UA" sz="2000" kern="1200" dirty="0"/>
        </a:p>
      </dsp:txBody>
      <dsp:txXfrm rot="10800000">
        <a:off x="1674949" y="2891753"/>
        <a:ext cx="5913499" cy="741836"/>
      </dsp:txXfrm>
    </dsp:sp>
    <dsp:sp modelId="{8889FF0F-151B-43E4-96B0-45781D5D7053}">
      <dsp:nvSpPr>
        <dsp:cNvPr id="0" name=""/>
        <dsp:cNvSpPr/>
      </dsp:nvSpPr>
      <dsp:spPr>
        <a:xfrm>
          <a:off x="1304031" y="2891753"/>
          <a:ext cx="741836" cy="74183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8D3919-3BEF-4FE0-A9D2-4FD6415178D2}">
      <dsp:nvSpPr>
        <dsp:cNvPr id="0" name=""/>
        <dsp:cNvSpPr/>
      </dsp:nvSpPr>
      <dsp:spPr>
        <a:xfrm rot="10800000">
          <a:off x="1674949" y="3855033"/>
          <a:ext cx="5913499" cy="74183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12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видання навчальних посібників і монографій, написання наукових статей;</a:t>
          </a:r>
          <a:endParaRPr lang="uk-UA" sz="2000" kern="1200" dirty="0"/>
        </a:p>
      </dsp:txBody>
      <dsp:txXfrm rot="10800000">
        <a:off x="1674949" y="3855033"/>
        <a:ext cx="5913499" cy="741836"/>
      </dsp:txXfrm>
    </dsp:sp>
    <dsp:sp modelId="{AE802555-7E03-49CA-AAE6-E32E6C274A65}">
      <dsp:nvSpPr>
        <dsp:cNvPr id="0" name=""/>
        <dsp:cNvSpPr/>
      </dsp:nvSpPr>
      <dsp:spPr>
        <a:xfrm>
          <a:off x="1304031" y="3855033"/>
          <a:ext cx="741836" cy="74183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9B2F56-DF1A-4C8D-A053-A00D34979C01}">
      <dsp:nvSpPr>
        <dsp:cNvPr id="0" name=""/>
        <dsp:cNvSpPr/>
      </dsp:nvSpPr>
      <dsp:spPr>
        <a:xfrm rot="10800000">
          <a:off x="1674949" y="4818313"/>
          <a:ext cx="5913499" cy="74183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12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участь у роботі науково-практичних конференцій;</a:t>
          </a:r>
          <a:endParaRPr lang="uk-UA" sz="2000" kern="1200" dirty="0"/>
        </a:p>
      </dsp:txBody>
      <dsp:txXfrm rot="10800000">
        <a:off x="1674949" y="4818313"/>
        <a:ext cx="5913499" cy="741836"/>
      </dsp:txXfrm>
    </dsp:sp>
    <dsp:sp modelId="{E8E98E61-15C1-454E-80D9-B7184E83F7CE}">
      <dsp:nvSpPr>
        <dsp:cNvPr id="0" name=""/>
        <dsp:cNvSpPr/>
      </dsp:nvSpPr>
      <dsp:spPr>
        <a:xfrm>
          <a:off x="1304031" y="4818313"/>
          <a:ext cx="741836" cy="74183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2F1E5B-71C7-4231-9737-30A41D65DDFA}">
      <dsp:nvSpPr>
        <dsp:cNvPr id="0" name=""/>
        <dsp:cNvSpPr/>
      </dsp:nvSpPr>
      <dsp:spPr>
        <a:xfrm rot="10800000">
          <a:off x="1674949" y="5781592"/>
          <a:ext cx="5913499" cy="74183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12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підвищення викладачами рівня власної наукової кваліфікації.</a:t>
          </a:r>
          <a:endParaRPr lang="uk-UA" sz="2000" kern="1200" dirty="0"/>
        </a:p>
      </dsp:txBody>
      <dsp:txXfrm rot="10800000">
        <a:off x="1674949" y="5781592"/>
        <a:ext cx="5913499" cy="741836"/>
      </dsp:txXfrm>
    </dsp:sp>
    <dsp:sp modelId="{207E1AE6-4C54-4949-A191-178294BA0CBA}">
      <dsp:nvSpPr>
        <dsp:cNvPr id="0" name=""/>
        <dsp:cNvSpPr/>
      </dsp:nvSpPr>
      <dsp:spPr>
        <a:xfrm>
          <a:off x="1304031" y="5781592"/>
          <a:ext cx="741836" cy="741836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85BDC1-91E4-4D12-A8A0-5FE02EF12CAF}">
      <dsp:nvSpPr>
        <dsp:cNvPr id="0" name=""/>
        <dsp:cNvSpPr/>
      </dsp:nvSpPr>
      <dsp:spPr>
        <a:xfrm>
          <a:off x="3105" y="158568"/>
          <a:ext cx="2665455" cy="1573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І етап</a:t>
          </a:r>
          <a:r>
            <a:rPr lang="en-US" sz="1800" b="1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(15.05.2014 - 31.12.2016)</a:t>
          </a:r>
          <a:endParaRPr lang="uk-UA" sz="1800" b="1" kern="1200" dirty="0"/>
        </a:p>
      </dsp:txBody>
      <dsp:txXfrm>
        <a:off x="3105" y="158568"/>
        <a:ext cx="2665455" cy="1049063"/>
      </dsp:txXfrm>
    </dsp:sp>
    <dsp:sp modelId="{40CB946A-BDF7-4DCE-B064-0CABF8632513}">
      <dsp:nvSpPr>
        <dsp:cNvPr id="0" name=""/>
        <dsp:cNvSpPr/>
      </dsp:nvSpPr>
      <dsp:spPr>
        <a:xfrm>
          <a:off x="549041" y="1207631"/>
          <a:ext cx="2665455" cy="34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/>
            <a:t>“</a:t>
          </a:r>
          <a:r>
            <a:rPr lang="uk-UA" sz="1800" b="1" i="1" kern="1200" dirty="0" smtClean="0"/>
            <a:t>Обґрунтування теоретико-методологічних засад розробки та удосконалення економіко-математичних методів і моделей для формування й прийняття управлінських рішень</a:t>
          </a:r>
          <a:r>
            <a:rPr lang="en-US" sz="1800" b="1" i="1" kern="1200" dirty="0" smtClean="0"/>
            <a:t>”</a:t>
          </a:r>
          <a:endParaRPr lang="uk-UA" sz="1800" kern="1200" dirty="0"/>
        </a:p>
      </dsp:txBody>
      <dsp:txXfrm>
        <a:off x="549041" y="1207631"/>
        <a:ext cx="2665455" cy="3434400"/>
      </dsp:txXfrm>
    </dsp:sp>
    <dsp:sp modelId="{6F487897-0D68-4B5B-91DE-4FC2C2F2880D}">
      <dsp:nvSpPr>
        <dsp:cNvPr id="0" name=""/>
        <dsp:cNvSpPr/>
      </dsp:nvSpPr>
      <dsp:spPr>
        <a:xfrm>
          <a:off x="3072633" y="351289"/>
          <a:ext cx="856635" cy="663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>
        <a:off x="3072633" y="351289"/>
        <a:ext cx="856635" cy="663621"/>
      </dsp:txXfrm>
    </dsp:sp>
    <dsp:sp modelId="{B832354D-BA01-461B-B1C0-BC6670FE8A33}">
      <dsp:nvSpPr>
        <dsp:cNvPr id="0" name=""/>
        <dsp:cNvSpPr/>
      </dsp:nvSpPr>
      <dsp:spPr>
        <a:xfrm>
          <a:off x="4284853" y="158568"/>
          <a:ext cx="2665455" cy="1573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ІІ етап</a:t>
          </a:r>
          <a:r>
            <a:rPr lang="en-US" sz="1800" b="1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(01.01.2017-31.12.2018)</a:t>
          </a:r>
          <a:endParaRPr lang="uk-UA" sz="1800" b="1" kern="1200" dirty="0"/>
        </a:p>
      </dsp:txBody>
      <dsp:txXfrm>
        <a:off x="4284853" y="158568"/>
        <a:ext cx="2665455" cy="1049063"/>
      </dsp:txXfrm>
    </dsp:sp>
    <dsp:sp modelId="{3308529B-5D0E-46C0-A08B-E9094AC88289}">
      <dsp:nvSpPr>
        <dsp:cNvPr id="0" name=""/>
        <dsp:cNvSpPr/>
      </dsp:nvSpPr>
      <dsp:spPr>
        <a:xfrm>
          <a:off x="4830789" y="1207631"/>
          <a:ext cx="2665455" cy="34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/>
            <a:t>“</a:t>
          </a:r>
          <a:r>
            <a:rPr lang="uk-UA" sz="1800" b="1" i="1" kern="1200" dirty="0" smtClean="0"/>
            <a:t>Значення і перспективи застосування інформаційних технологій у процесі прийняття управлінських рішень на різних ієрархічних рівнях управління</a:t>
          </a:r>
          <a:r>
            <a:rPr lang="en-US" sz="1800" b="1" i="1" kern="1200" dirty="0" smtClean="0"/>
            <a:t>”</a:t>
          </a:r>
          <a:endParaRPr lang="uk-UA" sz="1800" b="1" i="1" kern="1200" dirty="0"/>
        </a:p>
      </dsp:txBody>
      <dsp:txXfrm>
        <a:off x="4830789" y="1207631"/>
        <a:ext cx="2665455" cy="3434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3AA564-F21F-4453-9DBE-121B28C2DBA2}">
      <dsp:nvSpPr>
        <dsp:cNvPr id="0" name=""/>
        <dsp:cNvSpPr/>
      </dsp:nvSpPr>
      <dsp:spPr>
        <a:xfrm>
          <a:off x="0" y="0"/>
          <a:ext cx="7499349" cy="2025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к.е.н., доцент Шевчук І.Б.</a:t>
          </a:r>
          <a:endParaRPr lang="uk-UA" sz="24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Інформаційні технології в регіональній економіці; інформатизація </a:t>
          </a:r>
          <a:r>
            <a:rPr lang="uk-UA" sz="1700" kern="1200" dirty="0" smtClean="0"/>
            <a:t>та </a:t>
          </a:r>
          <a:r>
            <a:rPr lang="uk-UA" sz="1700" kern="1200" dirty="0" smtClean="0"/>
            <a:t>інформаційне суспільство; </a:t>
          </a:r>
          <a:endParaRPr lang="uk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моделювання соціально-економічних процесів; </a:t>
          </a:r>
          <a:endParaRPr lang="uk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регіональна політика розвитку ринків медичних послуг; </a:t>
          </a:r>
          <a:endParaRPr lang="uk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роль ІТ-сфери в сучасній українській економіці</a:t>
          </a:r>
          <a:r>
            <a:rPr lang="uk-UA" sz="1800" kern="1200" dirty="0" smtClean="0"/>
            <a:t>.</a:t>
          </a:r>
          <a:endParaRPr lang="uk-UA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/>
        </a:p>
      </dsp:txBody>
      <dsp:txXfrm>
        <a:off x="1702392" y="0"/>
        <a:ext cx="5796957" cy="2025224"/>
      </dsp:txXfrm>
    </dsp:sp>
    <dsp:sp modelId="{024F25A3-2772-443E-B045-AB3F1FDA7975}">
      <dsp:nvSpPr>
        <dsp:cNvPr id="0" name=""/>
        <dsp:cNvSpPr/>
      </dsp:nvSpPr>
      <dsp:spPr>
        <a:xfrm>
          <a:off x="202522" y="202522"/>
          <a:ext cx="1499870" cy="16201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1AD76-5C6C-42D5-AEE1-83252B238C7F}">
      <dsp:nvSpPr>
        <dsp:cNvPr id="0" name=""/>
        <dsp:cNvSpPr/>
      </dsp:nvSpPr>
      <dsp:spPr>
        <a:xfrm>
          <a:off x="0" y="2227747"/>
          <a:ext cx="7499349" cy="2025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к.е.н., доцент Жмуркевич А.Є</a:t>
          </a:r>
          <a:r>
            <a:rPr lang="uk-UA" sz="2400" kern="1200" dirty="0" smtClean="0"/>
            <a:t>.</a:t>
          </a:r>
          <a:endParaRPr lang="uk-UA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Моделювання економічних процесів з використанням теоретико-ігрових підходів; 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розробка та управління якістю ІТ-проектів.</a:t>
          </a:r>
          <a:endParaRPr lang="uk-UA" sz="1900" kern="1200" dirty="0"/>
        </a:p>
      </dsp:txBody>
      <dsp:txXfrm>
        <a:off x="1702392" y="2227747"/>
        <a:ext cx="5796957" cy="2025224"/>
      </dsp:txXfrm>
    </dsp:sp>
    <dsp:sp modelId="{A5A82D74-33BA-4D28-A6A8-BBDFD40BCCD1}">
      <dsp:nvSpPr>
        <dsp:cNvPr id="0" name=""/>
        <dsp:cNvSpPr/>
      </dsp:nvSpPr>
      <dsp:spPr>
        <a:xfrm>
          <a:off x="202522" y="2430269"/>
          <a:ext cx="1499870" cy="16201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B9B3A-DA38-45C6-9C06-190AA43D5A20}">
      <dsp:nvSpPr>
        <dsp:cNvPr id="0" name=""/>
        <dsp:cNvSpPr/>
      </dsp:nvSpPr>
      <dsp:spPr>
        <a:xfrm>
          <a:off x="0" y="4455494"/>
          <a:ext cx="7499349" cy="2025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err="1" smtClean="0"/>
            <a:t>к.ф.-м.н</a:t>
          </a:r>
          <a:r>
            <a:rPr lang="uk-UA" sz="2400" b="1" i="1" kern="1200" dirty="0" smtClean="0"/>
            <a:t>., доцент Мищишин О.Я</a:t>
          </a:r>
          <a:r>
            <a:rPr lang="uk-UA" sz="2400" kern="1200" dirty="0" smtClean="0"/>
            <a:t>.</a:t>
          </a:r>
          <a:endParaRPr lang="uk-UA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Моделювання формування основних показників діяльності та надійності банківських установ; 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факторний аналіз та прогнозування результативних показників діяльності суб’єктів господарювання.</a:t>
          </a:r>
          <a:endParaRPr lang="uk-UA" sz="1900" kern="1200" dirty="0"/>
        </a:p>
      </dsp:txBody>
      <dsp:txXfrm>
        <a:off x="1702392" y="4455494"/>
        <a:ext cx="5796957" cy="2025224"/>
      </dsp:txXfrm>
    </dsp:sp>
    <dsp:sp modelId="{2F5DFF51-DC69-4659-A4BC-77B561970BEF}">
      <dsp:nvSpPr>
        <dsp:cNvPr id="0" name=""/>
        <dsp:cNvSpPr/>
      </dsp:nvSpPr>
      <dsp:spPr>
        <a:xfrm>
          <a:off x="202522" y="4658017"/>
          <a:ext cx="1499870" cy="16201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3AA564-F21F-4453-9DBE-121B28C2DBA2}">
      <dsp:nvSpPr>
        <dsp:cNvPr id="0" name=""/>
        <dsp:cNvSpPr/>
      </dsp:nvSpPr>
      <dsp:spPr>
        <a:xfrm>
          <a:off x="0" y="0"/>
          <a:ext cx="7499349" cy="2025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к.е.н., доцент</a:t>
          </a:r>
          <a:r>
            <a:rPr lang="uk-UA" sz="2400" kern="1200" dirty="0" smtClean="0"/>
            <a:t> </a:t>
          </a:r>
          <a:r>
            <a:rPr lang="uk-UA" sz="2400" b="1" i="1" kern="1200" dirty="0" smtClean="0"/>
            <a:t>Стадник Ю.А.</a:t>
          </a:r>
          <a:endParaRPr lang="uk-UA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Моделювання формування основних показників діяльності та надійності банківських установ; 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економіко-математичні методи в управлінні виробничою діяльністю підприємства.</a:t>
          </a:r>
          <a:endParaRPr lang="uk-UA" sz="19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/>
        </a:p>
      </dsp:txBody>
      <dsp:txXfrm>
        <a:off x="1702392" y="0"/>
        <a:ext cx="5796957" cy="2025224"/>
      </dsp:txXfrm>
    </dsp:sp>
    <dsp:sp modelId="{024F25A3-2772-443E-B045-AB3F1FDA7975}">
      <dsp:nvSpPr>
        <dsp:cNvPr id="0" name=""/>
        <dsp:cNvSpPr/>
      </dsp:nvSpPr>
      <dsp:spPr>
        <a:xfrm>
          <a:off x="202522" y="202522"/>
          <a:ext cx="1499870" cy="16201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1AD76-5C6C-42D5-AEE1-83252B238C7F}">
      <dsp:nvSpPr>
        <dsp:cNvPr id="0" name=""/>
        <dsp:cNvSpPr/>
      </dsp:nvSpPr>
      <dsp:spPr>
        <a:xfrm>
          <a:off x="0" y="2227747"/>
          <a:ext cx="7499349" cy="2025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к.е.н., доцент Орловська А.Б.</a:t>
          </a:r>
          <a:endParaRPr lang="uk-UA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Інформаційно-аналітичне дослідження та прогнозування соціально-економічних процесів;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 контроль якості програмних продуктів.</a:t>
          </a:r>
          <a:endParaRPr lang="uk-UA" sz="1900" kern="1200" dirty="0"/>
        </a:p>
      </dsp:txBody>
      <dsp:txXfrm>
        <a:off x="1702392" y="2227747"/>
        <a:ext cx="5796957" cy="2025224"/>
      </dsp:txXfrm>
    </dsp:sp>
    <dsp:sp modelId="{A5A82D74-33BA-4D28-A6A8-BBDFD40BCCD1}">
      <dsp:nvSpPr>
        <dsp:cNvPr id="0" name=""/>
        <dsp:cNvSpPr/>
      </dsp:nvSpPr>
      <dsp:spPr>
        <a:xfrm>
          <a:off x="202522" y="2430270"/>
          <a:ext cx="1499870" cy="16201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B9B3A-DA38-45C6-9C06-190AA43D5A20}">
      <dsp:nvSpPr>
        <dsp:cNvPr id="0" name=""/>
        <dsp:cNvSpPr/>
      </dsp:nvSpPr>
      <dsp:spPr>
        <a:xfrm>
          <a:off x="0" y="4455494"/>
          <a:ext cx="7499349" cy="2025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к.ф.-м.н., доцент Задорожна А.В.</a:t>
          </a:r>
          <a:endParaRPr lang="uk-UA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Фінансова стійкість банківської системи; розвиток ринку криптовалюти.</a:t>
          </a:r>
          <a:endParaRPr lang="uk-UA" sz="1900" kern="1200" dirty="0"/>
        </a:p>
      </dsp:txBody>
      <dsp:txXfrm>
        <a:off x="1702392" y="4455494"/>
        <a:ext cx="5796957" cy="2025224"/>
      </dsp:txXfrm>
    </dsp:sp>
    <dsp:sp modelId="{2F5DFF51-DC69-4659-A4BC-77B561970BEF}">
      <dsp:nvSpPr>
        <dsp:cNvPr id="0" name=""/>
        <dsp:cNvSpPr/>
      </dsp:nvSpPr>
      <dsp:spPr>
        <a:xfrm>
          <a:off x="202522" y="4658017"/>
          <a:ext cx="1499870" cy="16201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3AA564-F21F-4453-9DBE-121B28C2DBA2}">
      <dsp:nvSpPr>
        <dsp:cNvPr id="0" name=""/>
        <dsp:cNvSpPr/>
      </dsp:nvSpPr>
      <dsp:spPr>
        <a:xfrm>
          <a:off x="0" y="0"/>
          <a:ext cx="7499349" cy="22282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ст. викладач Васьків О.М.</a:t>
          </a:r>
          <a:endParaRPr lang="uk-UA" sz="2400" kern="120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Математичні моделі розвитку виробництва підприємств за умов стохастичності ринкового середовища; </a:t>
          </a:r>
          <a:endParaRPr lang="uk-UA" sz="1900" kern="120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інформаційні технології в економіці та управлінні; моделювання та прогнозування соціально-економічних процесів</a:t>
          </a:r>
          <a:r>
            <a:rPr lang="uk-UA" sz="2100" kern="1200" dirty="0" smtClean="0"/>
            <a:t>.</a:t>
          </a:r>
          <a:endParaRPr lang="uk-UA" sz="2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/>
        </a:p>
      </dsp:txBody>
      <dsp:txXfrm>
        <a:off x="1722697" y="0"/>
        <a:ext cx="5776652" cy="2228274"/>
      </dsp:txXfrm>
    </dsp:sp>
    <dsp:sp modelId="{024F25A3-2772-443E-B045-AB3F1FDA7975}">
      <dsp:nvSpPr>
        <dsp:cNvPr id="0" name=""/>
        <dsp:cNvSpPr/>
      </dsp:nvSpPr>
      <dsp:spPr>
        <a:xfrm>
          <a:off x="222827" y="222827"/>
          <a:ext cx="1499870" cy="17826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1AD76-5C6C-42D5-AEE1-83252B238C7F}">
      <dsp:nvSpPr>
        <dsp:cNvPr id="0" name=""/>
        <dsp:cNvSpPr/>
      </dsp:nvSpPr>
      <dsp:spPr>
        <a:xfrm>
          <a:off x="0" y="2451102"/>
          <a:ext cx="7499349" cy="22282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ст. викладач Ситник В.Ю.</a:t>
          </a:r>
          <a:endParaRPr lang="uk-UA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Інформаційні технології в економіці та управлінні;</a:t>
          </a:r>
          <a:endParaRPr lang="uk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err="1" smtClean="0"/>
            <a:t>комп</a:t>
          </a:r>
          <a:r>
            <a:rPr lang="en-US" sz="2300" kern="1200" dirty="0" smtClean="0"/>
            <a:t>’</a:t>
          </a:r>
          <a:r>
            <a:rPr lang="uk-UA" sz="2300" kern="1200" dirty="0" smtClean="0"/>
            <a:t>ютерні мережі.</a:t>
          </a:r>
          <a:endParaRPr lang="uk-UA" sz="2300" kern="1200" dirty="0"/>
        </a:p>
      </dsp:txBody>
      <dsp:txXfrm>
        <a:off x="1722697" y="2451102"/>
        <a:ext cx="5776652" cy="2228274"/>
      </dsp:txXfrm>
    </dsp:sp>
    <dsp:sp modelId="{A5A82D74-33BA-4D28-A6A8-BBDFD40BCCD1}">
      <dsp:nvSpPr>
        <dsp:cNvPr id="0" name=""/>
        <dsp:cNvSpPr/>
      </dsp:nvSpPr>
      <dsp:spPr>
        <a:xfrm>
          <a:off x="222827" y="2673929"/>
          <a:ext cx="1499870" cy="17826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DE6CF0-7EBE-4BFC-B64B-CC63F5C6404E}">
      <dsp:nvSpPr>
        <dsp:cNvPr id="0" name=""/>
        <dsp:cNvSpPr/>
      </dsp:nvSpPr>
      <dsp:spPr>
        <a:xfrm>
          <a:off x="0" y="0"/>
          <a:ext cx="9144000" cy="466403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УКРАЇНИ</a:t>
          </a:r>
          <a:endParaRPr lang="uk-UA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Національним університетом «Львівська політехніка», </a:t>
          </a:r>
          <a:endParaRPr lang="uk-U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Нововолинським навчально-науковим інститутом економіки та менеджменту Тернопільського національного економічного університету,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Тернопільським інститутом соціальних та інформаційних технологій (ТІСІТ),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Ужгородським торговельно-економічним інститутом КНТЕУ,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Львівським торговельно-економічним університетом,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Українським католицьким університетом.</a:t>
          </a:r>
        </a:p>
      </dsp:txBody>
      <dsp:txXfrm>
        <a:off x="2010839" y="0"/>
        <a:ext cx="7133160" cy="4664038"/>
      </dsp:txXfrm>
    </dsp:sp>
    <dsp:sp modelId="{E1891DE8-F754-4D99-B6ED-3889CCAE9D38}">
      <dsp:nvSpPr>
        <dsp:cNvPr id="0" name=""/>
        <dsp:cNvSpPr/>
      </dsp:nvSpPr>
      <dsp:spPr>
        <a:xfrm>
          <a:off x="182039" y="1603860"/>
          <a:ext cx="1828800" cy="14563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5A440-09C9-4A21-A6EC-9D921DF2C5F3}">
      <dsp:nvSpPr>
        <dsp:cNvPr id="0" name=""/>
        <dsp:cNvSpPr/>
      </dsp:nvSpPr>
      <dsp:spPr>
        <a:xfrm>
          <a:off x="0" y="4846077"/>
          <a:ext cx="9144000" cy="1820396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2">
                  <a:lumMod val="50000"/>
                </a:schemeClr>
              </a:solidFill>
            </a:rPr>
            <a:t>ЄВРОПИ</a:t>
          </a:r>
          <a:endParaRPr lang="uk-UA" sz="2800" b="1" kern="1200" dirty="0">
            <a:solidFill>
              <a:schemeClr val="tx2">
                <a:lumMod val="50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tx2">
                  <a:lumMod val="50000"/>
                </a:schemeClr>
              </a:solidFill>
            </a:rPr>
            <a:t>Жешувським університетом (м. Жешув, Польща), </a:t>
          </a:r>
          <a:endParaRPr lang="uk-UA" sz="2200" kern="1200" dirty="0">
            <a:solidFill>
              <a:schemeClr val="tx2">
                <a:lumMod val="50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tx2">
                  <a:lumMod val="50000"/>
                </a:schemeClr>
              </a:solidFill>
            </a:rPr>
            <a:t>Політехнікою Кошалінська (м. Кошалін, Польща),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tx2">
                  <a:lumMod val="50000"/>
                </a:schemeClr>
              </a:solidFill>
            </a:rPr>
            <a:t>Лодзька Політехніка  (м. Лодзь, Польща).</a:t>
          </a:r>
        </a:p>
      </dsp:txBody>
      <dsp:txXfrm>
        <a:off x="2010839" y="4846077"/>
        <a:ext cx="7133160" cy="1820396"/>
      </dsp:txXfrm>
    </dsp:sp>
    <dsp:sp modelId="{EF36D7A9-C54F-4A7D-87AE-CF553380F9F1}">
      <dsp:nvSpPr>
        <dsp:cNvPr id="0" name=""/>
        <dsp:cNvSpPr/>
      </dsp:nvSpPr>
      <dsp:spPr>
        <a:xfrm>
          <a:off x="182039" y="5028117"/>
          <a:ext cx="1828800" cy="14563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21F3F1-EE46-4FB9-817C-6D35358CE4FF}">
      <dsp:nvSpPr>
        <dsp:cNvPr id="0" name=""/>
        <dsp:cNvSpPr/>
      </dsp:nvSpPr>
      <dsp:spPr>
        <a:xfrm rot="5400000">
          <a:off x="-211436" y="215069"/>
          <a:ext cx="1409579" cy="98670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1</a:t>
          </a:r>
          <a:endParaRPr lang="uk-UA" sz="2700" kern="1200" dirty="0"/>
        </a:p>
      </dsp:txBody>
      <dsp:txXfrm rot="5400000">
        <a:off x="-211436" y="215069"/>
        <a:ext cx="1409579" cy="986705"/>
      </dsp:txXfrm>
    </dsp:sp>
    <dsp:sp modelId="{6FF73211-81B3-4859-94A5-3104EF4CFF74}">
      <dsp:nvSpPr>
        <dsp:cNvPr id="0" name=""/>
        <dsp:cNvSpPr/>
      </dsp:nvSpPr>
      <dsp:spPr>
        <a:xfrm rot="5400000">
          <a:off x="3869411" y="-2879073"/>
          <a:ext cx="916226" cy="6681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Колективна монографія </a:t>
          </a:r>
          <a:r>
            <a:rPr lang="uk-UA" sz="1800" b="1" kern="1200" dirty="0" smtClean="0"/>
            <a:t>«Формування управлінських рішень з використанням математичних методів та інформаційних технологій: проблеми, теорії, методології, практики»</a:t>
          </a:r>
          <a:r>
            <a:rPr lang="uk-UA" sz="1800" kern="1200" dirty="0" smtClean="0"/>
            <a:t>.</a:t>
          </a:r>
          <a:endParaRPr lang="uk-UA" sz="1800" kern="1200" dirty="0"/>
        </a:p>
      </dsp:txBody>
      <dsp:txXfrm rot="5400000">
        <a:off x="3869411" y="-2879073"/>
        <a:ext cx="916226" cy="6681638"/>
      </dsp:txXfrm>
    </dsp:sp>
    <dsp:sp modelId="{2C9BFC4E-F1FB-49C4-ABCC-15B82117E77F}">
      <dsp:nvSpPr>
        <dsp:cNvPr id="0" name=""/>
        <dsp:cNvSpPr/>
      </dsp:nvSpPr>
      <dsp:spPr>
        <a:xfrm rot="5400000">
          <a:off x="-211436" y="1510196"/>
          <a:ext cx="1409579" cy="986705"/>
        </a:xfrm>
        <a:prstGeom prst="chevron">
          <a:avLst/>
        </a:prstGeom>
        <a:gradFill rotWithShape="0">
          <a:gsLst>
            <a:gs pos="0">
              <a:schemeClr val="accent5">
                <a:hueOff val="2970924"/>
                <a:satOff val="-15130"/>
                <a:lumOff val="2794"/>
                <a:alphaOff val="0"/>
                <a:tint val="92000"/>
                <a:satMod val="170000"/>
              </a:schemeClr>
            </a:gs>
            <a:gs pos="15000">
              <a:schemeClr val="accent5">
                <a:hueOff val="2970924"/>
                <a:satOff val="-15130"/>
                <a:lumOff val="2794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2970924"/>
                <a:satOff val="-15130"/>
                <a:lumOff val="2794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2970924"/>
                <a:satOff val="-15130"/>
                <a:lumOff val="279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2970924"/>
                <a:satOff val="-15130"/>
                <a:lumOff val="279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2970924"/>
              <a:satOff val="-15130"/>
              <a:lumOff val="279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2970924"/>
              <a:satOff val="-15130"/>
              <a:lumOff val="2794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2</a:t>
          </a:r>
          <a:endParaRPr lang="uk-UA" sz="2700" kern="1200" dirty="0"/>
        </a:p>
      </dsp:txBody>
      <dsp:txXfrm rot="5400000">
        <a:off x="-211436" y="1510196"/>
        <a:ext cx="1409579" cy="986705"/>
      </dsp:txXfrm>
    </dsp:sp>
    <dsp:sp modelId="{DCFD4B6F-7D10-4315-9236-E38B76165E9A}">
      <dsp:nvSpPr>
        <dsp:cNvPr id="0" name=""/>
        <dsp:cNvSpPr/>
      </dsp:nvSpPr>
      <dsp:spPr>
        <a:xfrm rot="5400000">
          <a:off x="3869411" y="-1583946"/>
          <a:ext cx="916226" cy="6681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970924"/>
              <a:satOff val="-15130"/>
              <a:lumOff val="27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Шевчук І.Б. Комп’ютерний аналіз фінансових ринків: Термінологічний словник.</a:t>
          </a:r>
          <a:endParaRPr lang="uk-UA" sz="2200" kern="1200" dirty="0"/>
        </a:p>
      </dsp:txBody>
      <dsp:txXfrm rot="5400000">
        <a:off x="3869411" y="-1583946"/>
        <a:ext cx="916226" cy="6681638"/>
      </dsp:txXfrm>
    </dsp:sp>
    <dsp:sp modelId="{64487C01-094E-4003-BAAF-AE1347708BB3}">
      <dsp:nvSpPr>
        <dsp:cNvPr id="0" name=""/>
        <dsp:cNvSpPr/>
      </dsp:nvSpPr>
      <dsp:spPr>
        <a:xfrm rot="5400000">
          <a:off x="-211436" y="2805323"/>
          <a:ext cx="1409579" cy="986705"/>
        </a:xfrm>
        <a:prstGeom prst="chevron">
          <a:avLst/>
        </a:prstGeom>
        <a:gradFill rotWithShape="0">
          <a:gsLst>
            <a:gs pos="0">
              <a:schemeClr val="accent5">
                <a:hueOff val="5941847"/>
                <a:satOff val="-30260"/>
                <a:lumOff val="5588"/>
                <a:alphaOff val="0"/>
                <a:tint val="92000"/>
                <a:satMod val="170000"/>
              </a:schemeClr>
            </a:gs>
            <a:gs pos="15000">
              <a:schemeClr val="accent5">
                <a:hueOff val="5941847"/>
                <a:satOff val="-30260"/>
                <a:lumOff val="5588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5941847"/>
                <a:satOff val="-30260"/>
                <a:lumOff val="5588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5941847"/>
                <a:satOff val="-30260"/>
                <a:lumOff val="558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5941847"/>
                <a:satOff val="-30260"/>
                <a:lumOff val="558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5941847"/>
              <a:satOff val="-30260"/>
              <a:lumOff val="5588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5941847"/>
              <a:satOff val="-30260"/>
              <a:lumOff val="5588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3</a:t>
          </a:r>
          <a:endParaRPr lang="uk-UA" sz="2700" kern="1200" dirty="0"/>
        </a:p>
      </dsp:txBody>
      <dsp:txXfrm rot="5400000">
        <a:off x="-211436" y="2805323"/>
        <a:ext cx="1409579" cy="986705"/>
      </dsp:txXfrm>
    </dsp:sp>
    <dsp:sp modelId="{1A1D359C-ABB9-4B22-91A3-18A2020835D6}">
      <dsp:nvSpPr>
        <dsp:cNvPr id="0" name=""/>
        <dsp:cNvSpPr/>
      </dsp:nvSpPr>
      <dsp:spPr>
        <a:xfrm rot="5400000">
          <a:off x="3869411" y="-288819"/>
          <a:ext cx="916226" cy="6681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941847"/>
              <a:satOff val="-30260"/>
              <a:lumOff val="5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Стимулювати науково-педагогічних працівників до участі у науковій діяльності на здобуття </a:t>
          </a:r>
          <a:r>
            <a:rPr lang="uk-UA" sz="2200" kern="1200" smtClean="0"/>
            <a:t>міжнародних </a:t>
          </a:r>
          <a:r>
            <a:rPr lang="uk-UA" sz="2200" kern="1200" smtClean="0"/>
            <a:t>грантів</a:t>
          </a:r>
          <a:r>
            <a:rPr lang="uk-UA" sz="2200" kern="1200" dirty="0" smtClean="0"/>
            <a:t>.</a:t>
          </a:r>
          <a:endParaRPr lang="uk-UA" sz="2200" kern="1200" dirty="0"/>
        </a:p>
      </dsp:txBody>
      <dsp:txXfrm rot="5400000">
        <a:off x="3869411" y="-288819"/>
        <a:ext cx="916226" cy="6681638"/>
      </dsp:txXfrm>
    </dsp:sp>
    <dsp:sp modelId="{F8989C3B-A36C-4A92-9740-34C4FA790161}">
      <dsp:nvSpPr>
        <dsp:cNvPr id="0" name=""/>
        <dsp:cNvSpPr/>
      </dsp:nvSpPr>
      <dsp:spPr>
        <a:xfrm rot="5400000">
          <a:off x="-211436" y="4100450"/>
          <a:ext cx="1409579" cy="986705"/>
        </a:xfrm>
        <a:prstGeom prst="chevron">
          <a:avLst/>
        </a:prstGeom>
        <a:gradFill rotWithShape="0">
          <a:gsLst>
            <a:gs pos="0">
              <a:schemeClr val="accent5">
                <a:hueOff val="8912770"/>
                <a:satOff val="-45390"/>
                <a:lumOff val="8381"/>
                <a:alphaOff val="0"/>
                <a:tint val="92000"/>
                <a:satMod val="170000"/>
              </a:schemeClr>
            </a:gs>
            <a:gs pos="15000">
              <a:schemeClr val="accent5">
                <a:hueOff val="8912770"/>
                <a:satOff val="-45390"/>
                <a:lumOff val="8381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8912770"/>
                <a:satOff val="-45390"/>
                <a:lumOff val="8381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8912770"/>
                <a:satOff val="-45390"/>
                <a:lumOff val="8381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8912770"/>
                <a:satOff val="-45390"/>
                <a:lumOff val="8381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8912770"/>
              <a:satOff val="-45390"/>
              <a:lumOff val="8381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8912770"/>
              <a:satOff val="-45390"/>
              <a:lumOff val="8381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4</a:t>
          </a:r>
          <a:endParaRPr lang="uk-UA" sz="2700" kern="1200" dirty="0"/>
        </a:p>
      </dsp:txBody>
      <dsp:txXfrm rot="5400000">
        <a:off x="-211436" y="4100450"/>
        <a:ext cx="1409579" cy="986705"/>
      </dsp:txXfrm>
    </dsp:sp>
    <dsp:sp modelId="{CB46AADD-87D7-40B6-851D-B5D84DF71D94}">
      <dsp:nvSpPr>
        <dsp:cNvPr id="0" name=""/>
        <dsp:cNvSpPr/>
      </dsp:nvSpPr>
      <dsp:spPr>
        <a:xfrm rot="5400000">
          <a:off x="3869411" y="1006307"/>
          <a:ext cx="916226" cy="6681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8912770"/>
              <a:satOff val="-45390"/>
              <a:lumOff val="83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Урізноманітнення форм проведення науково-практичних заходів різних рівнів.</a:t>
          </a:r>
          <a:endParaRPr lang="uk-UA" sz="2200" kern="1200" dirty="0"/>
        </a:p>
      </dsp:txBody>
      <dsp:txXfrm rot="5400000">
        <a:off x="3869411" y="1006307"/>
        <a:ext cx="916226" cy="6681638"/>
      </dsp:txXfrm>
    </dsp:sp>
    <dsp:sp modelId="{271C0D5E-F027-4286-9951-F0F7BB503B08}">
      <dsp:nvSpPr>
        <dsp:cNvPr id="0" name=""/>
        <dsp:cNvSpPr/>
      </dsp:nvSpPr>
      <dsp:spPr>
        <a:xfrm rot="5400000">
          <a:off x="-211436" y="5395576"/>
          <a:ext cx="1409579" cy="986705"/>
        </a:xfrm>
        <a:prstGeom prst="chevron">
          <a:avLst/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tint val="92000"/>
                <a:satMod val="170000"/>
              </a:schemeClr>
            </a:gs>
            <a:gs pos="15000">
              <a:schemeClr val="accent5">
                <a:hueOff val="11883694"/>
                <a:satOff val="-60520"/>
                <a:lumOff val="11175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1883694"/>
                <a:satOff val="-60520"/>
                <a:lumOff val="11175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1883694"/>
                <a:satOff val="-60520"/>
                <a:lumOff val="1117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11883694"/>
              <a:satOff val="-60520"/>
              <a:lumOff val="1117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11883694"/>
              <a:satOff val="-60520"/>
              <a:lumOff val="11175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5</a:t>
          </a:r>
          <a:endParaRPr lang="uk-UA" sz="2700" kern="1200" dirty="0"/>
        </a:p>
      </dsp:txBody>
      <dsp:txXfrm rot="5400000">
        <a:off x="-211436" y="5395576"/>
        <a:ext cx="1409579" cy="986705"/>
      </dsp:txXfrm>
    </dsp:sp>
    <dsp:sp modelId="{1A36023F-3B07-4623-BE60-412E34056FD5}">
      <dsp:nvSpPr>
        <dsp:cNvPr id="0" name=""/>
        <dsp:cNvSpPr/>
      </dsp:nvSpPr>
      <dsp:spPr>
        <a:xfrm rot="5400000">
          <a:off x="3869411" y="2301433"/>
          <a:ext cx="916226" cy="6681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1883694"/>
              <a:satOff val="-60520"/>
              <a:lumOff val="111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Формування високого професійного іміджу випускників спеціалізації “ Інформаційні технології в бізнесі ”</a:t>
          </a:r>
          <a:endParaRPr lang="uk-UA" sz="2200" kern="1200" dirty="0"/>
        </a:p>
      </dsp:txBody>
      <dsp:txXfrm rot="5400000">
        <a:off x="3869411" y="2301433"/>
        <a:ext cx="916226" cy="6681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‹№›</a:t>
            </a:fld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2/1/2017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‹№›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656042"/>
            <a:ext cx="8100392" cy="285307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Підсумки наукової роботи кафедри економічної кібернетики у 2016 р. </a:t>
            </a:r>
            <a:br>
              <a:rPr lang="uk-UA" b="1" dirty="0" smtClean="0"/>
            </a:br>
            <a:r>
              <a:rPr lang="uk-UA" b="1" dirty="0" smtClean="0"/>
              <a:t>та плани на 2017 р.</a:t>
            </a:r>
            <a:endParaRPr lang="uk-UA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25800" y="5229200"/>
            <a:ext cx="7406640" cy="126890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В.</a:t>
            </a:r>
            <a:r>
              <a:rPr lang="uk-UA" sz="3200" b="1" dirty="0" smtClean="0">
                <a:solidFill>
                  <a:schemeClr val="accent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о. завідувача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кафедри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solidFill>
                  <a:schemeClr val="accent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Шевчук І.Б. − </a:t>
            </a:r>
            <a:r>
              <a:rPr lang="uk-UA" sz="3200" dirty="0" smtClean="0">
                <a:solidFill>
                  <a:schemeClr val="accent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к.е.н., доцент</a:t>
            </a:r>
            <a:endParaRPr kumimoji="0" lang="uk-UA" sz="32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-90588" y="93549"/>
            <a:ext cx="9286453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endParaRPr kumimoji="0" lang="uk-UA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rbe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ЛЬВІВСЬКИЙ НАЦІОНАЛЬНИЙ УНІВЕРСИТЕТ ІМЕНІ ІВАНА ФРАНКА</a:t>
            </a:r>
            <a:endParaRPr kumimoji="0" lang="uk-UA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rbe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Arial" pitchFamily="34" charset="0"/>
              </a:rPr>
              <a:t>ФАКУЛЬТЕТ УПРАВЛІННЯ ФІНАНСАМИ ТА БІЗНЕСУ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rbe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Shape 102" descr="D:\FUF\WebDepartment\ek-kafedra-master\image\logof.jpg"/>
          <p:cNvPicPr preferRelativeResize="0"/>
          <p:nvPr/>
        </p:nvPicPr>
        <p:blipFill rotWithShape="1">
          <a:blip r:embed="rId2" cstate="print">
            <a:alphaModFix/>
          </a:blip>
          <a:srcRect l="17332" t="6716" r="19622" b="15180"/>
          <a:stretch/>
        </p:blipFill>
        <p:spPr>
          <a:xfrm>
            <a:off x="0" y="2564904"/>
            <a:ext cx="2411760" cy="230425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1331640" y="188640"/>
          <a:ext cx="749935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1331640" y="188640"/>
          <a:ext cx="749935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1331640" y="188640"/>
          <a:ext cx="749935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143000"/>
          </a:xfrm>
        </p:spPr>
        <p:txBody>
          <a:bodyPr/>
          <a:lstStyle/>
          <a:p>
            <a:pPr algn="ctr"/>
            <a:r>
              <a:rPr lang="uk-UA" b="1" dirty="0" smtClean="0"/>
              <a:t>5. ПУБЛІКАЦІЇ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Монографії: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9632" y="1412776"/>
            <a:ext cx="7498080" cy="3240360"/>
          </a:xfrm>
        </p:spPr>
        <p:txBody>
          <a:bodyPr>
            <a:normAutofit/>
          </a:bodyPr>
          <a:lstStyle/>
          <a:p>
            <a:pPr lvl="0" algn="just"/>
            <a:r>
              <a:rPr lang="uk-UA" sz="2900" dirty="0" smtClean="0"/>
              <a:t>Стабілізація економіки України: новітні моделі та механізми досягнення: монографія / за </a:t>
            </a:r>
            <a:r>
              <a:rPr lang="uk-UA" sz="2900" dirty="0" err="1" smtClean="0"/>
              <a:t>заг</a:t>
            </a:r>
            <a:r>
              <a:rPr lang="uk-UA" sz="2900" dirty="0" smtClean="0"/>
              <a:t>. ред. Г.О. Дорошенко, М.С. Пашкевич; М-во освіти і науки України; </a:t>
            </a:r>
            <a:r>
              <a:rPr lang="uk-UA" sz="2900" dirty="0" err="1" smtClean="0"/>
              <a:t>Харк</a:t>
            </a:r>
            <a:r>
              <a:rPr lang="uk-UA" sz="2900" dirty="0" smtClean="0"/>
              <a:t>. нац. ун-т ім. В.Н. </a:t>
            </a:r>
            <a:r>
              <a:rPr lang="uk-UA" sz="2900" dirty="0" err="1" smtClean="0"/>
              <a:t>Каразіна</a:t>
            </a:r>
            <a:r>
              <a:rPr lang="uk-UA" sz="2900" dirty="0" smtClean="0"/>
              <a:t>; </a:t>
            </a:r>
            <a:r>
              <a:rPr lang="uk-UA" sz="2900" dirty="0" err="1" smtClean="0"/>
              <a:t>Харк</a:t>
            </a:r>
            <a:r>
              <a:rPr lang="uk-UA" sz="2900" dirty="0" smtClean="0"/>
              <a:t>. гум. ун-т «Нар. укр. акад.»; Нац. </a:t>
            </a:r>
            <a:r>
              <a:rPr lang="uk-UA" sz="2900" dirty="0" err="1" smtClean="0"/>
              <a:t>гірн</a:t>
            </a:r>
            <a:r>
              <a:rPr lang="uk-UA" sz="2900" dirty="0" smtClean="0"/>
              <a:t>. ун-т. – Дніпропетровськ.: НГУ, 2015. – 206 с. </a:t>
            </a:r>
            <a:endParaRPr lang="uk-UA" dirty="0"/>
          </a:p>
        </p:txBody>
      </p:sp>
      <p:pic>
        <p:nvPicPr>
          <p:cNvPr id="44034" name="Picture 2" descr="Результат пошуку зображень за запитом &quot;монографі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941168"/>
            <a:ext cx="2600325" cy="1752600"/>
          </a:xfrm>
          <a:prstGeom prst="rect">
            <a:avLst/>
          </a:prstGeom>
          <a:noFill/>
        </p:spPr>
      </p:pic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3347864" y="4725144"/>
            <a:ext cx="5581128" cy="1704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Стадник Ю.А. Моделі оцінки ймовірності банкрутства страхових компаній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Навчальні посібники: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/>
          <a:lstStyle/>
          <a:p>
            <a:pPr lvl="0" algn="just"/>
            <a:r>
              <a:rPr lang="uk-UA" dirty="0" smtClean="0"/>
              <a:t>Шевчук І.Б. Програми і веб-сервіси для створення презентацій та візуалізації інформації: навчальний посібник</a:t>
            </a:r>
          </a:p>
          <a:p>
            <a:pPr algn="just"/>
            <a:r>
              <a:rPr lang="uk-UA" dirty="0" smtClean="0"/>
              <a:t>Стадник </a:t>
            </a:r>
            <a:r>
              <a:rPr lang="uk-UA" dirty="0" smtClean="0"/>
              <a:t>Ю.А</a:t>
            </a:r>
            <a:r>
              <a:rPr lang="uk-UA" dirty="0" smtClean="0"/>
              <a:t>., Васьків </a:t>
            </a:r>
            <a:r>
              <a:rPr lang="uk-UA" dirty="0" smtClean="0"/>
              <a:t>О.М</a:t>
            </a:r>
            <a:r>
              <a:rPr lang="uk-UA" dirty="0" smtClean="0"/>
              <a:t>., Орловська А.Б. Текстовий редактор WORD: навчальний посібник для виконання лабораторних завдань</a:t>
            </a:r>
            <a:endParaRPr lang="uk-UA" dirty="0"/>
          </a:p>
        </p:txBody>
      </p:sp>
      <p:pic>
        <p:nvPicPr>
          <p:cNvPr id="45058" name="Picture 2" descr="Результат пошуку зображень за запитом &quot;монографі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114921"/>
            <a:ext cx="3456384" cy="154302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Наукові статті: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1484784"/>
            <a:ext cx="749808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Загальна кількість </a:t>
            </a:r>
            <a:r>
              <a:rPr lang="uk-UA" b="1" dirty="0" smtClean="0"/>
              <a:t>наукових статей</a:t>
            </a:r>
            <a:r>
              <a:rPr lang="uk-UA" dirty="0" smtClean="0"/>
              <a:t> у 2016 р. − </a:t>
            </a:r>
            <a:r>
              <a:rPr lang="uk-UA" b="1" dirty="0" smtClean="0"/>
              <a:t>13</a:t>
            </a:r>
            <a:r>
              <a:rPr lang="uk-UA" dirty="0" smtClean="0"/>
              <a:t>, із них:</a:t>
            </a:r>
          </a:p>
          <a:p>
            <a:pPr lvl="0"/>
            <a:r>
              <a:rPr lang="uk-UA" b="1" dirty="0" smtClean="0"/>
              <a:t>1 стаття </a:t>
            </a:r>
            <a:r>
              <a:rPr lang="uk-UA" dirty="0" smtClean="0"/>
              <a:t>опублікована у закордонних виданнях;</a:t>
            </a:r>
          </a:p>
          <a:p>
            <a:pPr lvl="0"/>
            <a:r>
              <a:rPr lang="uk-UA" b="1" dirty="0" smtClean="0"/>
              <a:t>5 статей </a:t>
            </a:r>
            <a:r>
              <a:rPr lang="uk-UA" dirty="0" smtClean="0"/>
              <a:t>у виданнях, </a:t>
            </a:r>
          </a:p>
          <a:p>
            <a:pPr lvl="0">
              <a:buNone/>
            </a:pPr>
            <a:r>
              <a:rPr lang="uk-UA" dirty="0" smtClean="0"/>
              <a:t>які включені до</a:t>
            </a:r>
          </a:p>
          <a:p>
            <a:pPr lvl="0">
              <a:buNone/>
            </a:pPr>
            <a:r>
              <a:rPr lang="uk-UA" dirty="0" smtClean="0"/>
              <a:t>міжнародних </a:t>
            </a:r>
          </a:p>
          <a:p>
            <a:pPr lvl="0">
              <a:buNone/>
            </a:pPr>
            <a:r>
              <a:rPr lang="uk-UA" dirty="0" smtClean="0"/>
              <a:t>наукометричних </a:t>
            </a:r>
          </a:p>
          <a:p>
            <a:pPr lvl="0">
              <a:buNone/>
            </a:pPr>
            <a:r>
              <a:rPr lang="uk-UA" dirty="0" smtClean="0"/>
              <a:t>баз даних.</a:t>
            </a:r>
          </a:p>
          <a:p>
            <a:endParaRPr lang="uk-UA" dirty="0"/>
          </a:p>
        </p:txBody>
      </p:sp>
      <p:sp>
        <p:nvSpPr>
          <p:cNvPr id="52226" name="AutoShape 2" descr="Результат пошуку зображень за запитом &quot;наукові статт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2228" name="Picture 4" descr="Результат пошуку зображень за запитом &quot;наукові статт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89557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Наукові видання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2564904"/>
            <a:ext cx="8532440" cy="432048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2600" dirty="0" smtClean="0"/>
              <a:t>Міжнародний науково-виробничий журнал «Сталий розвиток економіки» (</a:t>
            </a:r>
            <a:r>
              <a:rPr lang="uk-UA" sz="2600" b="1" dirty="0" smtClean="0"/>
              <a:t>м. Хмельницький</a:t>
            </a:r>
            <a:r>
              <a:rPr lang="uk-UA" sz="2600" dirty="0" smtClean="0"/>
              <a:t>);</a:t>
            </a:r>
          </a:p>
          <a:p>
            <a:pPr lvl="0"/>
            <a:r>
              <a:rPr lang="uk-UA" sz="2600" dirty="0" smtClean="0"/>
              <a:t>Збірник наукових праць «Економічний простір» (</a:t>
            </a:r>
            <a:r>
              <a:rPr lang="uk-UA" sz="2600" b="1" dirty="0" smtClean="0"/>
              <a:t>м. Дніпро</a:t>
            </a:r>
            <a:r>
              <a:rPr lang="uk-UA" sz="2600" dirty="0" smtClean="0"/>
              <a:t>);</a:t>
            </a:r>
          </a:p>
          <a:p>
            <a:pPr lvl="0"/>
            <a:r>
              <a:rPr lang="uk-UA" sz="2600" dirty="0" smtClean="0"/>
              <a:t>Науково-виробничий журнал «Інноваційна економіка» (</a:t>
            </a:r>
            <a:r>
              <a:rPr lang="uk-UA" sz="2600" b="1" dirty="0" smtClean="0"/>
              <a:t>м. Тернопіль</a:t>
            </a:r>
            <a:r>
              <a:rPr lang="uk-UA" sz="2600" dirty="0" smtClean="0"/>
              <a:t>);</a:t>
            </a:r>
          </a:p>
          <a:p>
            <a:pPr lvl="0"/>
            <a:r>
              <a:rPr lang="uk-UA" sz="2600" dirty="0" smtClean="0"/>
              <a:t>Науково-теоретичний журнал </a:t>
            </a:r>
            <a:r>
              <a:rPr lang="uk-UA" sz="2600" dirty="0" err="1" smtClean="0"/>
              <a:t>“Наука</a:t>
            </a:r>
            <a:r>
              <a:rPr lang="uk-UA" sz="2600" dirty="0" smtClean="0"/>
              <a:t> й </a:t>
            </a:r>
            <a:r>
              <a:rPr lang="uk-UA" sz="2600" dirty="0" err="1" smtClean="0"/>
              <a:t>економіка”</a:t>
            </a:r>
            <a:r>
              <a:rPr lang="uk-UA" sz="2600" dirty="0" smtClean="0"/>
              <a:t> (</a:t>
            </a:r>
            <a:r>
              <a:rPr lang="uk-UA" sz="2600" b="1" dirty="0" smtClean="0"/>
              <a:t>м. Хмельницький</a:t>
            </a:r>
            <a:r>
              <a:rPr lang="uk-UA" sz="2600" dirty="0" smtClean="0"/>
              <a:t>);</a:t>
            </a:r>
          </a:p>
          <a:p>
            <a:pPr lvl="0"/>
            <a:r>
              <a:rPr lang="uk-UA" sz="2600" dirty="0" smtClean="0"/>
              <a:t>Міжнародний науковий економічний журнал «Бізнес </a:t>
            </a:r>
            <a:r>
              <a:rPr lang="uk-UA" sz="2600" dirty="0" err="1" smtClean="0"/>
              <a:t>Інформ</a:t>
            </a:r>
            <a:r>
              <a:rPr lang="uk-UA" sz="2600" dirty="0" smtClean="0"/>
              <a:t>» (</a:t>
            </a:r>
            <a:r>
              <a:rPr lang="uk-UA" sz="2600" b="1" dirty="0" smtClean="0"/>
              <a:t>м. Харків</a:t>
            </a:r>
            <a:r>
              <a:rPr lang="uk-UA" sz="2600" dirty="0" smtClean="0"/>
              <a:t>);</a:t>
            </a:r>
          </a:p>
          <a:p>
            <a:pPr lvl="0"/>
            <a:r>
              <a:rPr lang="uk-UA" sz="2600" dirty="0" smtClean="0"/>
              <a:t>Науковий журнал «</a:t>
            </a:r>
            <a:r>
              <a:rPr lang="uk-UA" sz="2600" dirty="0" err="1" smtClean="0"/>
              <a:t>Економіка.Фінанси.Право</a:t>
            </a:r>
            <a:r>
              <a:rPr lang="uk-UA" sz="2600" dirty="0" smtClean="0"/>
              <a:t>» (</a:t>
            </a:r>
            <a:r>
              <a:rPr lang="uk-UA" sz="2600" b="1" dirty="0" smtClean="0"/>
              <a:t>м. Київ</a:t>
            </a:r>
            <a:r>
              <a:rPr lang="uk-UA" sz="2600" dirty="0" smtClean="0"/>
              <a:t>);</a:t>
            </a:r>
          </a:p>
          <a:p>
            <a:r>
              <a:rPr lang="uk-UA" sz="2600" dirty="0" smtClean="0"/>
              <a:t>Вісник Одеського національного університету (</a:t>
            </a:r>
            <a:r>
              <a:rPr lang="uk-UA" sz="2600" b="1" dirty="0" smtClean="0"/>
              <a:t>м. Одеса</a:t>
            </a:r>
            <a:r>
              <a:rPr lang="uk-UA" sz="2600" dirty="0" smtClean="0"/>
              <a:t>).</a:t>
            </a:r>
            <a:endParaRPr lang="uk-UA" sz="2600" dirty="0"/>
          </a:p>
        </p:txBody>
      </p:sp>
      <p:pic>
        <p:nvPicPr>
          <p:cNvPr id="51202" name="Picture 2" descr="Результат пошуку зображень за запитом &quot;наукові виданн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19" y="113555"/>
            <a:ext cx="2535889" cy="2307333"/>
          </a:xfrm>
          <a:prstGeom prst="rect">
            <a:avLst/>
          </a:prstGeom>
          <a:noFill/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2699792" y="1484784"/>
            <a:ext cx="6228184" cy="10801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Scientific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educational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periodical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journal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"THE GENESIS OF GENIUS" ( </a:t>
            </a:r>
            <a:r>
              <a:rPr kumimoji="0" lang="uk-UA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Genevе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uk-UA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Switzerland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143000"/>
          </a:xfrm>
        </p:spPr>
        <p:txBody>
          <a:bodyPr/>
          <a:lstStyle/>
          <a:p>
            <a:pPr algn="ctr"/>
            <a:r>
              <a:rPr lang="uk-UA" b="1" dirty="0" smtClean="0"/>
              <a:t>6. УЧАСТЬ В КОНФЕРЕНЦІЯХ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8621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Викладачі кафедри у 2016 р. взяли участь у </a:t>
            </a:r>
            <a:r>
              <a:rPr lang="uk-UA" b="1" dirty="0" smtClean="0"/>
              <a:t>7 науково-практичних конференціях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71600" y="3429000"/>
            <a:ext cx="3960440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було опубліковано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 9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, а вітчизняних −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тез доповідей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0" name="Picture 2" descr="Результат пошуку зображень за запитом &quot;наукові конференції 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49080"/>
            <a:ext cx="3528392" cy="2369431"/>
          </a:xfrm>
          <a:prstGeom prst="rect">
            <a:avLst/>
          </a:prstGeom>
          <a:noFill/>
        </p:spPr>
      </p:pic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1187624" y="2420888"/>
            <a:ext cx="7056784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результатами участі у міжнародних конференціях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1. НАУКОВО-ПЕДАГОГІЧНІ КАДРИ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Закордонні конференції: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Orest</a:t>
            </a:r>
            <a:r>
              <a:rPr lang="en-US" dirty="0" smtClean="0"/>
              <a:t> </a:t>
            </a:r>
            <a:r>
              <a:rPr lang="en-US" dirty="0" err="1" smtClean="0"/>
              <a:t>Myshchyshyn</a:t>
            </a:r>
            <a:r>
              <a:rPr lang="en-US" dirty="0" smtClean="0"/>
              <a:t> </a:t>
            </a:r>
            <a:r>
              <a:rPr lang="ru-RU" dirty="0" smtClean="0"/>
              <a:t>“</a:t>
            </a:r>
            <a:r>
              <a:rPr lang="ru-RU" dirty="0" err="1" smtClean="0"/>
              <a:t>Factor</a:t>
            </a:r>
            <a:r>
              <a:rPr lang="ru-RU" dirty="0" smtClean="0"/>
              <a:t> </a:t>
            </a:r>
            <a:r>
              <a:rPr lang="ru-RU" dirty="0" err="1" smtClean="0"/>
              <a:t>analysis</a:t>
            </a:r>
            <a:r>
              <a:rPr lang="ru-RU" dirty="0" smtClean="0"/>
              <a:t> &amp; </a:t>
            </a:r>
            <a:r>
              <a:rPr lang="ru-RU" dirty="0" err="1" smtClean="0"/>
              <a:t>forecasting</a:t>
            </a:r>
            <a:r>
              <a:rPr lang="ru-RU" dirty="0" smtClean="0"/>
              <a:t>”,</a:t>
            </a:r>
            <a:r>
              <a:rPr lang="en-US" dirty="0" smtClean="0"/>
              <a:t> //</a:t>
            </a:r>
            <a:r>
              <a:rPr lang="ru-RU" dirty="0" smtClean="0"/>
              <a:t> 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Conference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customers</a:t>
            </a:r>
            <a:r>
              <a:rPr lang="ru-RU" dirty="0" smtClean="0"/>
              <a:t>  </a:t>
            </a:r>
            <a:r>
              <a:rPr lang="ru-RU" dirty="0" err="1" smtClean="0"/>
              <a:t>Soft</a:t>
            </a:r>
            <a:r>
              <a:rPr lang="ru-RU" dirty="0" smtClean="0"/>
              <a:t> </a:t>
            </a:r>
            <a:r>
              <a:rPr lang="ru-RU" dirty="0" err="1" smtClean="0"/>
              <a:t>Serve</a:t>
            </a:r>
            <a:r>
              <a:rPr lang="ru-RU" dirty="0" smtClean="0"/>
              <a:t> </a:t>
            </a:r>
            <a:r>
              <a:rPr lang="ru-RU" dirty="0" err="1" smtClean="0"/>
              <a:t>Business</a:t>
            </a:r>
            <a:r>
              <a:rPr lang="ru-RU" dirty="0" smtClean="0"/>
              <a:t> </a:t>
            </a:r>
            <a:r>
              <a:rPr lang="ru-RU" dirty="0" err="1" smtClean="0"/>
              <a:t>Systems</a:t>
            </a:r>
            <a:r>
              <a:rPr lang="ru-RU" dirty="0" smtClean="0"/>
              <a:t> </a:t>
            </a:r>
            <a:r>
              <a:rPr lang="en-US" dirty="0" smtClean="0"/>
              <a:t>-</a:t>
            </a:r>
            <a:r>
              <a:rPr lang="ru-RU" dirty="0" err="1" smtClean="0"/>
              <a:t>Sankt-Petersburg</a:t>
            </a:r>
            <a:r>
              <a:rPr lang="ru-RU" dirty="0" smtClean="0"/>
              <a:t> 19-21, </a:t>
            </a:r>
            <a:r>
              <a:rPr lang="ru-RU" dirty="0" err="1" smtClean="0"/>
              <a:t>may</a:t>
            </a:r>
            <a:r>
              <a:rPr lang="en-US" dirty="0" smtClean="0"/>
              <a:t> 2016</a:t>
            </a:r>
            <a:r>
              <a:rPr lang="ru-RU" dirty="0" smtClean="0"/>
              <a:t>.</a:t>
            </a:r>
          </a:p>
          <a:p>
            <a:pPr lvl="0" algn="just"/>
            <a:r>
              <a:rPr lang="uk-UA" dirty="0" smtClean="0"/>
              <a:t>Шевчук І.Б. Поточний рівень зрілості ІКТ-сфери як базис для соціально-економічного розвитку України та її регіонів	/ І.Б. Шевчук. // </a:t>
            </a:r>
            <a:r>
              <a:rPr lang="uk-UA" dirty="0" err="1" smtClean="0"/>
              <a:t>International</a:t>
            </a:r>
            <a:r>
              <a:rPr lang="uk-UA" dirty="0" smtClean="0"/>
              <a:t> Scientific-Practical </a:t>
            </a:r>
            <a:r>
              <a:rPr lang="uk-UA" dirty="0" err="1" smtClean="0"/>
              <a:t>Conference</a:t>
            </a:r>
            <a:r>
              <a:rPr lang="uk-UA" dirty="0" smtClean="0"/>
              <a:t> </a:t>
            </a:r>
            <a:r>
              <a:rPr lang="uk-UA" dirty="0" err="1" smtClean="0"/>
              <a:t>Modern</a:t>
            </a:r>
            <a:r>
              <a:rPr lang="uk-UA" dirty="0" smtClean="0"/>
              <a:t> </a:t>
            </a:r>
            <a:r>
              <a:rPr lang="uk-UA" dirty="0" err="1" smtClean="0"/>
              <a:t>Transformation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Economics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Management</a:t>
            </a:r>
            <a:r>
              <a:rPr lang="uk-UA" dirty="0" smtClean="0"/>
              <a:t> </a:t>
            </a:r>
            <a:r>
              <a:rPr lang="uk-UA" dirty="0" err="1" smtClean="0"/>
              <a:t>in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Era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Globalization</a:t>
            </a:r>
            <a:r>
              <a:rPr lang="uk-UA" dirty="0" smtClean="0"/>
              <a:t>: </a:t>
            </a:r>
            <a:r>
              <a:rPr lang="uk-UA" dirty="0" err="1" smtClean="0"/>
              <a:t>Conference</a:t>
            </a:r>
            <a:r>
              <a:rPr lang="uk-UA" dirty="0" smtClean="0"/>
              <a:t> </a:t>
            </a:r>
            <a:r>
              <a:rPr lang="uk-UA" dirty="0" err="1" smtClean="0"/>
              <a:t>Proceedings</a:t>
            </a:r>
            <a:r>
              <a:rPr lang="uk-UA" dirty="0" smtClean="0"/>
              <a:t>. </a:t>
            </a:r>
            <a:r>
              <a:rPr lang="uk-UA" dirty="0" err="1" smtClean="0"/>
              <a:t>January</a:t>
            </a:r>
            <a:r>
              <a:rPr lang="uk-UA" dirty="0" smtClean="0"/>
              <a:t> 29, 2016. </a:t>
            </a:r>
            <a:r>
              <a:rPr lang="uk-UA" dirty="0" err="1" smtClean="0"/>
              <a:t>Klaipeda</a:t>
            </a:r>
            <a:r>
              <a:rPr lang="uk-UA" dirty="0" smtClean="0"/>
              <a:t>:   </a:t>
            </a:r>
            <a:r>
              <a:rPr lang="uk-UA" dirty="0" err="1" smtClean="0"/>
              <a:t>Baltija</a:t>
            </a:r>
            <a:r>
              <a:rPr lang="uk-UA" dirty="0" smtClean="0"/>
              <a:t>   </a:t>
            </a:r>
            <a:r>
              <a:rPr lang="uk-UA" dirty="0" err="1" smtClean="0"/>
              <a:t>Publishing</a:t>
            </a:r>
            <a:r>
              <a:rPr lang="uk-UA" dirty="0" smtClean="0"/>
              <a:t>   </a:t>
            </a:r>
            <a:r>
              <a:rPr lang="uk-UA" dirty="0" smtClean="0"/>
              <a:t>(Литва). </a:t>
            </a:r>
            <a:r>
              <a:rPr lang="uk-UA" dirty="0" smtClean="0"/>
              <a:t>–    </a:t>
            </a:r>
            <a:r>
              <a:rPr lang="uk-UA" dirty="0" smtClean="0"/>
              <a:t>р. 195-199.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7. ОРГАНІЗАЦІЯ НАУКОВИХ ЗАХОДІВ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Круглий стіл «FACTOR ANALYSIS &amp; FORECASTING»</a:t>
            </a:r>
            <a:r>
              <a:rPr lang="uk-UA" dirty="0" smtClean="0"/>
              <a:t> (13.10.2016 р.).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63888" y="1916832"/>
            <a:ext cx="5369800" cy="2232248"/>
          </a:xfrm>
        </p:spPr>
        <p:txBody>
          <a:bodyPr>
            <a:normAutofit/>
          </a:bodyPr>
          <a:lstStyle/>
          <a:p>
            <a:pPr marL="90488" indent="-7938">
              <a:buNone/>
            </a:pPr>
            <a:r>
              <a:rPr lang="uk-UA" sz="2900" dirty="0" smtClean="0"/>
              <a:t>Захід відбувся за участю професорсько-викладацького колективу кафедри. </a:t>
            </a:r>
            <a:endParaRPr lang="uk-UA" sz="2900" dirty="0"/>
          </a:p>
        </p:txBody>
      </p:sp>
      <p:pic>
        <p:nvPicPr>
          <p:cNvPr id="10241" name="Picture 1" descr="F:\УНІВЕРСИТЕТ\НАУКОВА РОБОТА\Звітна наукова конференція 2016\доповідь\CIMG2332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27" y="1645915"/>
            <a:ext cx="3337553" cy="2503165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323528" y="4370328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900" dirty="0" smtClean="0"/>
              <a:t>Почесні гості заходу − к.е.н., доцент Лагоцький Т.Я., к.е.н., доцент Зомчак Л.М., к.е.н. Каркавчук В.В.</a:t>
            </a:r>
            <a:endParaRPr lang="uk-UA" sz="2900" dirty="0"/>
          </a:p>
        </p:txBody>
      </p:sp>
      <p:pic>
        <p:nvPicPr>
          <p:cNvPr id="10243" name="Picture 3" descr="cimg23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45304"/>
            <a:ext cx="3491880" cy="26189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44624"/>
            <a:ext cx="7776864" cy="19442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000" b="1" dirty="0" smtClean="0"/>
              <a:t>Головна мета заходу </a:t>
            </a:r>
            <a:r>
              <a:rPr lang="uk-UA" sz="3000" dirty="0" smtClean="0"/>
              <a:t>– комплексний розгляд бізнес-аналітики як одного із динамічно зростаючих сегментів світового та українського ІТ-ринків.</a:t>
            </a:r>
          </a:p>
          <a:p>
            <a:endParaRPr lang="uk-UA" sz="3000" dirty="0"/>
          </a:p>
        </p:txBody>
      </p:sp>
      <p:pic>
        <p:nvPicPr>
          <p:cNvPr id="38914" name="Picture 2" descr="cimg23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75094"/>
            <a:ext cx="3073524" cy="2305143"/>
          </a:xfrm>
          <a:prstGeom prst="rect">
            <a:avLst/>
          </a:prstGeom>
          <a:noFill/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539552" y="1724744"/>
            <a:ext cx="7498080" cy="451256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1746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Питання, які розглядалися: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Бізнес-аналітика: зростаючий попит та перспективи розвитку;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Аналітичний інструментарій бізнес-аналітика;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 стати бізнес-аналітиком.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Фахові перспективи випускників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спеціальності «Економіка»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зі спеціалізації «Інформаційні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технології в бізнесі».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8. НАУКОВА РОБОТА СТУДЕНТІВ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000" dirty="0" smtClean="0"/>
              <a:t>Науково-дослідна робота </a:t>
            </a:r>
            <a:r>
              <a:rPr lang="uk-UA" sz="3000" dirty="0" smtClean="0"/>
              <a:t>студентів </a:t>
            </a:r>
            <a:r>
              <a:rPr lang="uk-UA" sz="3000" dirty="0" smtClean="0"/>
              <a:t>реалізується через систему різних форм дослідницької діяльності:</a:t>
            </a:r>
            <a:endParaRPr lang="uk-UA" sz="3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31640" y="2012776"/>
            <a:ext cx="7498080" cy="4800600"/>
          </a:xfrm>
        </p:spPr>
        <p:txBody>
          <a:bodyPr/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uk-UA" dirty="0" smtClean="0"/>
              <a:t>студентський  науковий гурток та проблемні групи;</a:t>
            </a:r>
            <a:endParaRPr lang="uk-UA" sz="2400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uk-UA" dirty="0" smtClean="0"/>
              <a:t>індивідуальні завдання, у тому числі під час навчальних та виробничої практики;</a:t>
            </a:r>
            <a:endParaRPr lang="uk-UA" sz="2400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uk-UA" dirty="0" smtClean="0"/>
              <a:t>участь </a:t>
            </a:r>
            <a:r>
              <a:rPr lang="uk-UA" dirty="0" smtClean="0"/>
              <a:t>студентів у предметних олімпіадах та конкурсах студентських наукових робіт;</a:t>
            </a:r>
            <a:endParaRPr lang="uk-UA" sz="2400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uk-UA" dirty="0" smtClean="0"/>
              <a:t>виконання колективних наукових проектів.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Студентський науковий гурток «Кіберпростір»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1540" y="1796752"/>
            <a:ext cx="8502460" cy="4800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x-none" smtClean="0"/>
              <a:t>Засідання наукового гуртка кафедри на тему: «Сучасні інформаційні технології в соціальній сфері та економіці» (24 березня 2016 р.). Відповідальна особа: к.е.н., доцент Шевчук І.Б.</a:t>
            </a:r>
            <a:endParaRPr lang="uk-UA" i="1" dirty="0" smtClean="0"/>
          </a:p>
          <a:p>
            <a:pPr lvl="0"/>
            <a:r>
              <a:rPr lang="x-none" smtClean="0"/>
              <a:t>Засідання наукового гуртка кафедри на тему: «Математичне моделювання фінансово-економічної діяльності в інноваційній економіці» (2 листопада 2016 р.). Відповідальна особа: к.е.н., доцент Стадник Ю.А.</a:t>
            </a:r>
            <a:endParaRPr lang="uk-UA" i="1" dirty="0" smtClean="0"/>
          </a:p>
          <a:p>
            <a:pPr lvl="0"/>
            <a:r>
              <a:rPr lang="x-none" smtClean="0"/>
              <a:t>Презентація кращих студентських науково-дослідних проектів 2016 н.р.</a:t>
            </a:r>
            <a:endParaRPr lang="uk-UA" i="1" dirty="0" smtClean="0"/>
          </a:p>
          <a:p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9. ЗВ</a:t>
            </a:r>
            <a:r>
              <a:rPr lang="en-US" b="1" dirty="0" smtClean="0"/>
              <a:t>’</a:t>
            </a:r>
            <a:r>
              <a:rPr lang="uk-UA" b="1" dirty="0" smtClean="0"/>
              <a:t>ЯЗКИ З КАФЕДРАМИ ТА ФАКУЛЬТЕТАМИ ІНШИХ НАВЧАЛЬНИХ ЗАКЛАДІВ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Місце для вмісту 7"/>
          <p:cNvGraphicFramePr>
            <a:graphicFrameLocks noGrp="1"/>
          </p:cNvGraphicFramePr>
          <p:nvPr>
            <p:ph idx="1"/>
          </p:nvPr>
        </p:nvGraphicFramePr>
        <p:xfrm>
          <a:off x="0" y="11369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10. ПРОБЛЕМИ ТА НЕДОЛІКИ НАУКОВОЇ РОБОТИ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763688"/>
          </a:xfrm>
        </p:spPr>
        <p:txBody>
          <a:bodyPr>
            <a:normAutofit/>
          </a:bodyPr>
          <a:lstStyle/>
          <a:p>
            <a:r>
              <a:rPr lang="uk-UA" sz="2700" dirty="0" smtClean="0"/>
              <a:t>На кафедрі працює </a:t>
            </a:r>
            <a:r>
              <a:rPr lang="uk-UA" sz="2700" b="1" dirty="0" smtClean="0"/>
              <a:t>8 викладачів</a:t>
            </a:r>
            <a:r>
              <a:rPr lang="uk-UA" sz="2700" dirty="0" smtClean="0"/>
              <a:t>, із них:</a:t>
            </a:r>
            <a:br>
              <a:rPr lang="uk-UA" sz="2700" dirty="0" smtClean="0"/>
            </a:br>
            <a:r>
              <a:rPr lang="uk-UA" sz="2700" dirty="0" smtClean="0"/>
              <a:t>6 – доцентів,</a:t>
            </a:r>
            <a:br>
              <a:rPr lang="uk-UA" sz="2700" dirty="0" smtClean="0"/>
            </a:br>
            <a:r>
              <a:rPr lang="uk-UA" sz="2700" dirty="0" smtClean="0"/>
              <a:t>2 – старших викладачів.</a:t>
            </a:r>
            <a:endParaRPr lang="uk-UA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1403648" y="2132856"/>
          <a:ext cx="7499350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03648" y="260648"/>
            <a:ext cx="7498080" cy="6597352"/>
          </a:xfrm>
        </p:spPr>
        <p:txBody>
          <a:bodyPr>
            <a:noAutofit/>
          </a:bodyPr>
          <a:lstStyle/>
          <a:p>
            <a:pPr algn="just"/>
            <a:r>
              <a:rPr lang="uk-UA" sz="3000" dirty="0" smtClean="0"/>
              <a:t>В цілому, кафедра організовує наукову роботу на достатньо високому рівні, проте, все ще невирішеними залишаються проблеми публікацій викладачів у міжнародних та вітчизняних виданнях, включених до міжнародних наукометричних баз, зокрема Scоpus, провідних всеукраїнських науково-теоретичних, науково-практичних журналах, пов’язані з високою вартістю публікацій.</a:t>
            </a:r>
          </a:p>
          <a:p>
            <a:pPr algn="just"/>
            <a:r>
              <a:rPr lang="uk-UA" sz="3000" dirty="0" smtClean="0"/>
              <a:t>Недостатнім є рівень мотивації наукової роботи студентів.</a:t>
            </a:r>
            <a:endParaRPr lang="uk-UA" sz="3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11. ПЕРСПЕКТИВНІ ЗАВДАННЯ НА 2017 Р.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Місце для вмісту 9"/>
          <p:cNvGraphicFramePr>
            <a:graphicFrameLocks noGrp="1"/>
          </p:cNvGraphicFramePr>
          <p:nvPr>
            <p:ph idx="1"/>
          </p:nvPr>
        </p:nvGraphicFramePr>
        <p:xfrm>
          <a:off x="1224136" y="216024"/>
          <a:ext cx="7668344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5293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5600" b="1" dirty="0" smtClean="0"/>
              <a:t>ДЯКУЮ ЗА УВАГУ !</a:t>
            </a:r>
            <a:endParaRPr lang="uk-UA" sz="56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2. ОСНОВНІ НАПРЯМКИ НАУКОВОЇ РОБОТИ КАФЕДРИ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Місце для вмісту 11"/>
          <p:cNvGraphicFramePr>
            <a:graphicFrameLocks noGrp="1"/>
          </p:cNvGraphicFramePr>
          <p:nvPr>
            <p:ph idx="1"/>
          </p:nvPr>
        </p:nvGraphicFramePr>
        <p:xfrm>
          <a:off x="432048" y="92816"/>
          <a:ext cx="889248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3. ТЕМА НАУКОВО-ДОСЛІДНОЇ РОБОТИ КАФЕДРИ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08235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“ Методологія формування управлінських рішень з використанням математичних методів та інформаційних технологій ”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3789040"/>
            <a:ext cx="8100392" cy="244827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sz="4000" i="1" dirty="0" smtClean="0"/>
              <a:t>(номер державної реєстрації 011U002794). </a:t>
            </a:r>
          </a:p>
          <a:p>
            <a:pPr>
              <a:buNone/>
            </a:pPr>
            <a:endParaRPr lang="uk-UA" dirty="0" smtClean="0"/>
          </a:p>
          <a:p>
            <a:r>
              <a:rPr lang="uk-UA" sz="4600" dirty="0" smtClean="0">
                <a:solidFill>
                  <a:schemeClr val="accent6">
                    <a:lumMod val="50000"/>
                  </a:schemeClr>
                </a:solidFill>
              </a:rPr>
              <a:t>Науковий керівник − </a:t>
            </a:r>
            <a:r>
              <a:rPr lang="uk-UA" sz="4600" b="1" dirty="0" smtClean="0">
                <a:solidFill>
                  <a:schemeClr val="accent6">
                    <a:lumMod val="50000"/>
                  </a:schemeClr>
                </a:solidFill>
              </a:rPr>
              <a:t>Жмуркевич Андрій Євгенович</a:t>
            </a:r>
            <a:r>
              <a:rPr lang="uk-UA" sz="4600" dirty="0" smtClean="0">
                <a:solidFill>
                  <a:schemeClr val="accent6">
                    <a:lumMod val="50000"/>
                  </a:schemeClr>
                </a:solidFill>
              </a:rPr>
              <a:t>, кандидат економічних наук, доцент</a:t>
            </a:r>
            <a:r>
              <a:rPr lang="uk-UA" sz="4600" dirty="0" smtClean="0"/>
              <a:t>.</a:t>
            </a:r>
          </a:p>
          <a:p>
            <a:pPr>
              <a:buNone/>
            </a:pPr>
            <a:endParaRPr lang="uk-UA" sz="4600" dirty="0" smtClean="0"/>
          </a:p>
          <a:p>
            <a:r>
              <a:rPr lang="uk-UA" sz="4600" dirty="0" smtClean="0"/>
              <a:t>Термін виконання: травень 2014 р. − грудень 2018 р. </a:t>
            </a:r>
          </a:p>
          <a:p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 2016 р. закінчився перший етап роботи на НДР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1331640" y="186876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98080" cy="1800200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4. Напрямки індивідуальної науково-дослідної роботи викладачів 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1329</TotalTime>
  <Words>1154</Words>
  <Application>Microsoft Office PowerPoint</Application>
  <PresentationFormat>Екран (4:3)</PresentationFormat>
  <Paragraphs>138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34" baseType="lpstr">
      <vt:lpstr>Solstice</vt:lpstr>
      <vt:lpstr>Підсумки наукової роботи кафедри економічної кібернетики у 2016 р.  та плани на 2017 р.</vt:lpstr>
      <vt:lpstr>1. НАУКОВО-ПЕДАГОГІЧНІ КАДРИ</vt:lpstr>
      <vt:lpstr>На кафедрі працює 8 викладачів, із них: 6 – доцентів, 2 – старших викладачів.</vt:lpstr>
      <vt:lpstr>2. ОСНОВНІ НАПРЯМКИ НАУКОВОЇ РОБОТИ КАФЕДРИ</vt:lpstr>
      <vt:lpstr>Слайд 5</vt:lpstr>
      <vt:lpstr>3. ТЕМА НАУКОВО-ДОСЛІДНОЇ РОБОТИ КАФЕДРИ</vt:lpstr>
      <vt:lpstr>“ Методологія формування управлінських рішень з використанням математичних методів та інформаційних технологій ”</vt:lpstr>
      <vt:lpstr>У 2016 р. закінчився перший етап роботи на НДР</vt:lpstr>
      <vt:lpstr>4. Напрямки індивідуальної науково-дослідної роботи викладачів </vt:lpstr>
      <vt:lpstr>Слайд 10</vt:lpstr>
      <vt:lpstr>Слайд 11</vt:lpstr>
      <vt:lpstr>Слайд 12</vt:lpstr>
      <vt:lpstr>5. ПУБЛІКАЦІЇ</vt:lpstr>
      <vt:lpstr>Монографії:</vt:lpstr>
      <vt:lpstr>Навчальні посібники:</vt:lpstr>
      <vt:lpstr>Наукові статті:</vt:lpstr>
      <vt:lpstr>Наукові видання</vt:lpstr>
      <vt:lpstr>6. УЧАСТЬ В КОНФЕРЕНЦІЯХ</vt:lpstr>
      <vt:lpstr>Викладачі кафедри у 2016 р. взяли участь у 7 науково-практичних конференціях</vt:lpstr>
      <vt:lpstr>Закордонні конференції:</vt:lpstr>
      <vt:lpstr>7. ОРГАНІЗАЦІЯ НАУКОВИХ ЗАХОДІВ</vt:lpstr>
      <vt:lpstr>Круглий стіл «FACTOR ANALYSIS &amp; FORECASTING» (13.10.2016 р.).</vt:lpstr>
      <vt:lpstr>Слайд 23</vt:lpstr>
      <vt:lpstr>8. НАУКОВА РОБОТА СТУДЕНТІВ</vt:lpstr>
      <vt:lpstr>Науково-дослідна робота студентів реалізується через систему різних форм дослідницької діяльності:</vt:lpstr>
      <vt:lpstr>Студентський науковий гурток «Кіберпростір»</vt:lpstr>
      <vt:lpstr>9. ЗВ’ЯЗКИ З КАФЕДРАМИ ТА ФАКУЛЬТЕТАМИ ІНШИХ НАВЧАЛЬНИХ ЗАКЛАДІВ</vt:lpstr>
      <vt:lpstr>Слайд 28</vt:lpstr>
      <vt:lpstr>10. ПРОБЛЕМИ ТА НЕДОЛІКИ НАУКОВОЇ РОБОТИ</vt:lpstr>
      <vt:lpstr>Слайд 30</vt:lpstr>
      <vt:lpstr>11. ПЕРСПЕКТИВНІ ЗАВДАННЯ НА 2017 Р.</vt:lpstr>
      <vt:lpstr>Слайд 32</vt:lpstr>
      <vt:lpstr>ДЯКУЮ ЗА УВАГУ !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Іринка</dc:creator>
  <cp:lastModifiedBy>Іринка</cp:lastModifiedBy>
  <cp:revision>93</cp:revision>
  <dcterms:created xsi:type="dcterms:W3CDTF">2017-01-31T16:17:25Z</dcterms:created>
  <dcterms:modified xsi:type="dcterms:W3CDTF">2017-02-01T17:53:04Z</dcterms:modified>
</cp:coreProperties>
</file>